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9260800" cy="41148000"/>
  <p:notesSz cx="6858000" cy="9144000"/>
  <p:defaultTextStyle>
    <a:defPPr>
      <a:defRPr lang="ja-JP"/>
    </a:defPPr>
    <a:lvl1pPr marL="0" algn="l" defTabSz="2011643" rtl="0" eaLnBrk="1" latinLnBrk="0" hangingPunct="1">
      <a:defRPr kumimoji="1" sz="7900" kern="1200">
        <a:solidFill>
          <a:schemeClr val="tx1"/>
        </a:solidFill>
        <a:latin typeface="+mn-lt"/>
        <a:ea typeface="+mn-ea"/>
        <a:cs typeface="+mn-cs"/>
      </a:defRPr>
    </a:lvl1pPr>
    <a:lvl2pPr marL="2011643" algn="l" defTabSz="2011643" rtl="0" eaLnBrk="1" latinLnBrk="0" hangingPunct="1">
      <a:defRPr kumimoji="1" sz="7900" kern="1200">
        <a:solidFill>
          <a:schemeClr val="tx1"/>
        </a:solidFill>
        <a:latin typeface="+mn-lt"/>
        <a:ea typeface="+mn-ea"/>
        <a:cs typeface="+mn-cs"/>
      </a:defRPr>
    </a:lvl2pPr>
    <a:lvl3pPr marL="4023287" algn="l" defTabSz="2011643" rtl="0" eaLnBrk="1" latinLnBrk="0" hangingPunct="1">
      <a:defRPr kumimoji="1" sz="7900" kern="1200">
        <a:solidFill>
          <a:schemeClr val="tx1"/>
        </a:solidFill>
        <a:latin typeface="+mn-lt"/>
        <a:ea typeface="+mn-ea"/>
        <a:cs typeface="+mn-cs"/>
      </a:defRPr>
    </a:lvl3pPr>
    <a:lvl4pPr marL="6034930" algn="l" defTabSz="2011643" rtl="0" eaLnBrk="1" latinLnBrk="0" hangingPunct="1">
      <a:defRPr kumimoji="1" sz="7900" kern="1200">
        <a:solidFill>
          <a:schemeClr val="tx1"/>
        </a:solidFill>
        <a:latin typeface="+mn-lt"/>
        <a:ea typeface="+mn-ea"/>
        <a:cs typeface="+mn-cs"/>
      </a:defRPr>
    </a:lvl4pPr>
    <a:lvl5pPr marL="8046574" algn="l" defTabSz="2011643" rtl="0" eaLnBrk="1" latinLnBrk="0" hangingPunct="1">
      <a:defRPr kumimoji="1" sz="7900" kern="1200">
        <a:solidFill>
          <a:schemeClr val="tx1"/>
        </a:solidFill>
        <a:latin typeface="+mn-lt"/>
        <a:ea typeface="+mn-ea"/>
        <a:cs typeface="+mn-cs"/>
      </a:defRPr>
    </a:lvl5pPr>
    <a:lvl6pPr marL="10058217" algn="l" defTabSz="2011643" rtl="0" eaLnBrk="1" latinLnBrk="0" hangingPunct="1">
      <a:defRPr kumimoji="1" sz="7900" kern="1200">
        <a:solidFill>
          <a:schemeClr val="tx1"/>
        </a:solidFill>
        <a:latin typeface="+mn-lt"/>
        <a:ea typeface="+mn-ea"/>
        <a:cs typeface="+mn-cs"/>
      </a:defRPr>
    </a:lvl6pPr>
    <a:lvl7pPr marL="12069861" algn="l" defTabSz="2011643" rtl="0" eaLnBrk="1" latinLnBrk="0" hangingPunct="1">
      <a:defRPr kumimoji="1" sz="7900" kern="1200">
        <a:solidFill>
          <a:schemeClr val="tx1"/>
        </a:solidFill>
        <a:latin typeface="+mn-lt"/>
        <a:ea typeface="+mn-ea"/>
        <a:cs typeface="+mn-cs"/>
      </a:defRPr>
    </a:lvl7pPr>
    <a:lvl8pPr marL="14081504" algn="l" defTabSz="2011643" rtl="0" eaLnBrk="1" latinLnBrk="0" hangingPunct="1">
      <a:defRPr kumimoji="1" sz="7900" kern="1200">
        <a:solidFill>
          <a:schemeClr val="tx1"/>
        </a:solidFill>
        <a:latin typeface="+mn-lt"/>
        <a:ea typeface="+mn-ea"/>
        <a:cs typeface="+mn-cs"/>
      </a:defRPr>
    </a:lvl8pPr>
    <a:lvl9pPr marL="16093147" algn="l" defTabSz="2011643" rtl="0" eaLnBrk="1" latinLnBrk="0" hangingPunct="1">
      <a:defRPr kumimoji="1" sz="7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6699"/>
    <a:srgbClr val="0099CC"/>
    <a:srgbClr val="9933CC"/>
    <a:srgbClr val="FF6633"/>
    <a:srgbClr val="006600"/>
    <a:srgbClr val="339900"/>
    <a:srgbClr val="CCFFCC"/>
    <a:srgbClr val="CCFF99"/>
    <a:srgbClr val="33CC00"/>
    <a:srgbClr val="99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709" autoAdjust="0"/>
    <p:restoredTop sz="99739" autoAdjust="0"/>
  </p:normalViewPr>
  <p:slideViewPr>
    <p:cSldViewPr snapToGrid="0" snapToObjects="1">
      <p:cViewPr>
        <p:scale>
          <a:sx n="32" d="100"/>
          <a:sy n="32" d="100"/>
        </p:scale>
        <p:origin x="-1888" y="-80"/>
      </p:cViewPr>
      <p:guideLst>
        <p:guide orient="horz" pos="12960"/>
        <p:guide pos="92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12782556"/>
            <a:ext cx="24871680" cy="8820150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120" y="23317200"/>
            <a:ext cx="20482560" cy="10515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11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23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34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046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058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069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081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093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917A-63FB-BF41-AD9A-52A2D7930B3A}" type="datetimeFigureOut">
              <a:rPr kumimoji="1" lang="ja-JP" altLang="en-US" smtClean="0"/>
              <a:t>15/04/15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23D0A-F162-6846-BD9C-43114CC8A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62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917A-63FB-BF41-AD9A-52A2D7930B3A}" type="datetimeFigureOut">
              <a:rPr kumimoji="1" lang="ja-JP" altLang="en-US" smtClean="0"/>
              <a:t>15/04/15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23D0A-F162-6846-BD9C-43114CC8A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03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214080" y="1647834"/>
            <a:ext cx="6583680" cy="35109150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3040" y="1647834"/>
            <a:ext cx="19263360" cy="35109150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917A-63FB-BF41-AD9A-52A2D7930B3A}" type="datetimeFigureOut">
              <a:rPr kumimoji="1" lang="ja-JP" altLang="en-US" smtClean="0"/>
              <a:t>15/04/15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23D0A-F162-6846-BD9C-43114CC8A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75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917A-63FB-BF41-AD9A-52A2D7930B3A}" type="datetimeFigureOut">
              <a:rPr kumimoji="1" lang="ja-JP" altLang="en-US" smtClean="0"/>
              <a:t>15/04/15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23D0A-F162-6846-BD9C-43114CC8A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897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1" y="26441406"/>
            <a:ext cx="24871680" cy="8172450"/>
          </a:xfrm>
        </p:spPr>
        <p:txBody>
          <a:bodyPr anchor="t"/>
          <a:lstStyle>
            <a:lvl1pPr algn="l">
              <a:defRPr sz="176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1" y="17440281"/>
            <a:ext cx="24871680" cy="9001123"/>
          </a:xfrm>
        </p:spPr>
        <p:txBody>
          <a:bodyPr anchor="b"/>
          <a:lstStyle>
            <a:lvl1pPr marL="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1pPr>
            <a:lvl2pPr marL="2011643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2pPr>
            <a:lvl3pPr marL="402328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603493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04657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058217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06986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08150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093147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917A-63FB-BF41-AD9A-52A2D7930B3A}" type="datetimeFigureOut">
              <a:rPr kumimoji="1" lang="ja-JP" altLang="en-US" smtClean="0"/>
              <a:t>15/04/15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23D0A-F162-6846-BD9C-43114CC8A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79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3040" y="9601204"/>
            <a:ext cx="12923520" cy="27155777"/>
          </a:xfrm>
        </p:spPr>
        <p:txBody>
          <a:bodyPr/>
          <a:lstStyle>
            <a:lvl1pPr>
              <a:defRPr sz="12300"/>
            </a:lvl1pPr>
            <a:lvl2pPr>
              <a:defRPr sz="10700"/>
            </a:lvl2pPr>
            <a:lvl3pPr>
              <a:defRPr sz="88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4240" y="9601204"/>
            <a:ext cx="12923520" cy="27155777"/>
          </a:xfrm>
        </p:spPr>
        <p:txBody>
          <a:bodyPr/>
          <a:lstStyle>
            <a:lvl1pPr>
              <a:defRPr sz="12300"/>
            </a:lvl1pPr>
            <a:lvl2pPr>
              <a:defRPr sz="10700"/>
            </a:lvl2pPr>
            <a:lvl3pPr>
              <a:defRPr sz="88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917A-63FB-BF41-AD9A-52A2D7930B3A}" type="datetimeFigureOut">
              <a:rPr kumimoji="1" lang="ja-JP" altLang="en-US" smtClean="0"/>
              <a:t>15/04/15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23D0A-F162-6846-BD9C-43114CC8A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94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1" y="9210679"/>
            <a:ext cx="12928601" cy="3838573"/>
          </a:xfrm>
        </p:spPr>
        <p:txBody>
          <a:bodyPr anchor="b"/>
          <a:lstStyle>
            <a:lvl1pPr marL="0" indent="0">
              <a:buNone/>
              <a:defRPr sz="10700" b="1"/>
            </a:lvl1pPr>
            <a:lvl2pPr marL="2011643" indent="0">
              <a:buNone/>
              <a:defRPr sz="8800" b="1"/>
            </a:lvl2pPr>
            <a:lvl3pPr marL="4023287" indent="0">
              <a:buNone/>
              <a:defRPr sz="7900" b="1"/>
            </a:lvl3pPr>
            <a:lvl4pPr marL="6034930" indent="0">
              <a:buNone/>
              <a:defRPr sz="6900" b="1"/>
            </a:lvl4pPr>
            <a:lvl5pPr marL="8046574" indent="0">
              <a:buNone/>
              <a:defRPr sz="6900" b="1"/>
            </a:lvl5pPr>
            <a:lvl6pPr marL="10058217" indent="0">
              <a:buNone/>
              <a:defRPr sz="6900" b="1"/>
            </a:lvl6pPr>
            <a:lvl7pPr marL="12069861" indent="0">
              <a:buNone/>
              <a:defRPr sz="6900" b="1"/>
            </a:lvl7pPr>
            <a:lvl8pPr marL="14081504" indent="0">
              <a:buNone/>
              <a:defRPr sz="6900" b="1"/>
            </a:lvl8pPr>
            <a:lvl9pPr marL="16093147" indent="0">
              <a:buNone/>
              <a:defRPr sz="69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41" y="13049252"/>
            <a:ext cx="12928601" cy="23707727"/>
          </a:xfrm>
        </p:spPr>
        <p:txBody>
          <a:bodyPr/>
          <a:lstStyle>
            <a:lvl1pPr>
              <a:defRPr sz="10700"/>
            </a:lvl1pPr>
            <a:lvl2pPr>
              <a:defRPr sz="8800"/>
            </a:lvl2pPr>
            <a:lvl3pPr>
              <a:defRPr sz="79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4083" y="9210679"/>
            <a:ext cx="12933680" cy="3838573"/>
          </a:xfrm>
        </p:spPr>
        <p:txBody>
          <a:bodyPr anchor="b"/>
          <a:lstStyle>
            <a:lvl1pPr marL="0" indent="0">
              <a:buNone/>
              <a:defRPr sz="10700" b="1"/>
            </a:lvl1pPr>
            <a:lvl2pPr marL="2011643" indent="0">
              <a:buNone/>
              <a:defRPr sz="8800" b="1"/>
            </a:lvl2pPr>
            <a:lvl3pPr marL="4023287" indent="0">
              <a:buNone/>
              <a:defRPr sz="7900" b="1"/>
            </a:lvl3pPr>
            <a:lvl4pPr marL="6034930" indent="0">
              <a:buNone/>
              <a:defRPr sz="6900" b="1"/>
            </a:lvl4pPr>
            <a:lvl5pPr marL="8046574" indent="0">
              <a:buNone/>
              <a:defRPr sz="6900" b="1"/>
            </a:lvl5pPr>
            <a:lvl6pPr marL="10058217" indent="0">
              <a:buNone/>
              <a:defRPr sz="6900" b="1"/>
            </a:lvl6pPr>
            <a:lvl7pPr marL="12069861" indent="0">
              <a:buNone/>
              <a:defRPr sz="6900" b="1"/>
            </a:lvl7pPr>
            <a:lvl8pPr marL="14081504" indent="0">
              <a:buNone/>
              <a:defRPr sz="6900" b="1"/>
            </a:lvl8pPr>
            <a:lvl9pPr marL="16093147" indent="0">
              <a:buNone/>
              <a:defRPr sz="69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4083" y="13049252"/>
            <a:ext cx="12933680" cy="23707727"/>
          </a:xfrm>
        </p:spPr>
        <p:txBody>
          <a:bodyPr/>
          <a:lstStyle>
            <a:lvl1pPr>
              <a:defRPr sz="10700"/>
            </a:lvl1pPr>
            <a:lvl2pPr>
              <a:defRPr sz="8800"/>
            </a:lvl2pPr>
            <a:lvl3pPr>
              <a:defRPr sz="79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917A-63FB-BF41-AD9A-52A2D7930B3A}" type="datetimeFigureOut">
              <a:rPr kumimoji="1" lang="ja-JP" altLang="en-US" smtClean="0"/>
              <a:t>15/04/15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23D0A-F162-6846-BD9C-43114CC8A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50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917A-63FB-BF41-AD9A-52A2D7930B3A}" type="datetimeFigureOut">
              <a:rPr kumimoji="1" lang="ja-JP" altLang="en-US" smtClean="0"/>
              <a:t>15/04/15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23D0A-F162-6846-BD9C-43114CC8A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46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917A-63FB-BF41-AD9A-52A2D7930B3A}" type="datetimeFigureOut">
              <a:rPr kumimoji="1" lang="ja-JP" altLang="en-US" smtClean="0"/>
              <a:t>15/04/15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23D0A-F162-6846-BD9C-43114CC8A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14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2" y="1638300"/>
            <a:ext cx="9626601" cy="6972300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160" y="1638304"/>
            <a:ext cx="16357600" cy="35118677"/>
          </a:xfrm>
        </p:spPr>
        <p:txBody>
          <a:bodyPr/>
          <a:lstStyle>
            <a:lvl1pPr>
              <a:defRPr sz="14100"/>
            </a:lvl1pPr>
            <a:lvl2pPr>
              <a:defRPr sz="12300"/>
            </a:lvl2pPr>
            <a:lvl3pPr>
              <a:defRPr sz="107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42" y="8610604"/>
            <a:ext cx="9626601" cy="28146377"/>
          </a:xfrm>
        </p:spPr>
        <p:txBody>
          <a:bodyPr/>
          <a:lstStyle>
            <a:lvl1pPr marL="0" indent="0">
              <a:buNone/>
              <a:defRPr sz="6300"/>
            </a:lvl1pPr>
            <a:lvl2pPr marL="2011643" indent="0">
              <a:buNone/>
              <a:defRPr sz="5300"/>
            </a:lvl2pPr>
            <a:lvl3pPr marL="4023287" indent="0">
              <a:buNone/>
              <a:defRPr sz="4400"/>
            </a:lvl3pPr>
            <a:lvl4pPr marL="6034930" indent="0">
              <a:buNone/>
              <a:defRPr sz="4100"/>
            </a:lvl4pPr>
            <a:lvl5pPr marL="8046574" indent="0">
              <a:buNone/>
              <a:defRPr sz="4100"/>
            </a:lvl5pPr>
            <a:lvl6pPr marL="10058217" indent="0">
              <a:buNone/>
              <a:defRPr sz="4100"/>
            </a:lvl6pPr>
            <a:lvl7pPr marL="12069861" indent="0">
              <a:buNone/>
              <a:defRPr sz="4100"/>
            </a:lvl7pPr>
            <a:lvl8pPr marL="14081504" indent="0">
              <a:buNone/>
              <a:defRPr sz="4100"/>
            </a:lvl8pPr>
            <a:lvl9pPr marL="16093147" indent="0">
              <a:buNone/>
              <a:defRPr sz="41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917A-63FB-BF41-AD9A-52A2D7930B3A}" type="datetimeFigureOut">
              <a:rPr kumimoji="1" lang="ja-JP" altLang="en-US" smtClean="0"/>
              <a:t>15/04/15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23D0A-F162-6846-BD9C-43114CC8A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24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321" y="28803602"/>
            <a:ext cx="17556480" cy="3400427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5321" y="3676650"/>
            <a:ext cx="17556480" cy="24688800"/>
          </a:xfrm>
        </p:spPr>
        <p:txBody>
          <a:bodyPr/>
          <a:lstStyle>
            <a:lvl1pPr marL="0" indent="0">
              <a:buNone/>
              <a:defRPr sz="14100"/>
            </a:lvl1pPr>
            <a:lvl2pPr marL="2011643" indent="0">
              <a:buNone/>
              <a:defRPr sz="12300"/>
            </a:lvl2pPr>
            <a:lvl3pPr marL="4023287" indent="0">
              <a:buNone/>
              <a:defRPr sz="10700"/>
            </a:lvl3pPr>
            <a:lvl4pPr marL="6034930" indent="0">
              <a:buNone/>
              <a:defRPr sz="8800"/>
            </a:lvl4pPr>
            <a:lvl5pPr marL="8046574" indent="0">
              <a:buNone/>
              <a:defRPr sz="8800"/>
            </a:lvl5pPr>
            <a:lvl6pPr marL="10058217" indent="0">
              <a:buNone/>
              <a:defRPr sz="8800"/>
            </a:lvl6pPr>
            <a:lvl7pPr marL="12069861" indent="0">
              <a:buNone/>
              <a:defRPr sz="8800"/>
            </a:lvl7pPr>
            <a:lvl8pPr marL="14081504" indent="0">
              <a:buNone/>
              <a:defRPr sz="8800"/>
            </a:lvl8pPr>
            <a:lvl9pPr marL="16093147" indent="0">
              <a:buNone/>
              <a:defRPr sz="88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5321" y="32204029"/>
            <a:ext cx="17556480" cy="4829173"/>
          </a:xfrm>
        </p:spPr>
        <p:txBody>
          <a:bodyPr/>
          <a:lstStyle>
            <a:lvl1pPr marL="0" indent="0">
              <a:buNone/>
              <a:defRPr sz="6300"/>
            </a:lvl1pPr>
            <a:lvl2pPr marL="2011643" indent="0">
              <a:buNone/>
              <a:defRPr sz="5300"/>
            </a:lvl2pPr>
            <a:lvl3pPr marL="4023287" indent="0">
              <a:buNone/>
              <a:defRPr sz="4400"/>
            </a:lvl3pPr>
            <a:lvl4pPr marL="6034930" indent="0">
              <a:buNone/>
              <a:defRPr sz="4100"/>
            </a:lvl4pPr>
            <a:lvl5pPr marL="8046574" indent="0">
              <a:buNone/>
              <a:defRPr sz="4100"/>
            </a:lvl5pPr>
            <a:lvl6pPr marL="10058217" indent="0">
              <a:buNone/>
              <a:defRPr sz="4100"/>
            </a:lvl6pPr>
            <a:lvl7pPr marL="12069861" indent="0">
              <a:buNone/>
              <a:defRPr sz="4100"/>
            </a:lvl7pPr>
            <a:lvl8pPr marL="14081504" indent="0">
              <a:buNone/>
              <a:defRPr sz="4100"/>
            </a:lvl8pPr>
            <a:lvl9pPr marL="16093147" indent="0">
              <a:buNone/>
              <a:defRPr sz="41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917A-63FB-BF41-AD9A-52A2D7930B3A}" type="datetimeFigureOut">
              <a:rPr kumimoji="1" lang="ja-JP" altLang="en-US" smtClean="0"/>
              <a:t>15/04/15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23D0A-F162-6846-BD9C-43114CC8A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65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3040" y="1647827"/>
            <a:ext cx="26334720" cy="6858000"/>
          </a:xfrm>
          <a:prstGeom prst="rect">
            <a:avLst/>
          </a:prstGeom>
        </p:spPr>
        <p:txBody>
          <a:bodyPr vert="horz" lIns="402329" tIns="201164" rIns="402329" bIns="201164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9601204"/>
            <a:ext cx="26334720" cy="27155777"/>
          </a:xfrm>
          <a:prstGeom prst="rect">
            <a:avLst/>
          </a:prstGeom>
        </p:spPr>
        <p:txBody>
          <a:bodyPr vert="horz" lIns="402329" tIns="201164" rIns="402329" bIns="201164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3040" y="38138106"/>
            <a:ext cx="6827520" cy="2190750"/>
          </a:xfrm>
          <a:prstGeom prst="rect">
            <a:avLst/>
          </a:prstGeom>
        </p:spPr>
        <p:txBody>
          <a:bodyPr vert="horz" lIns="402329" tIns="201164" rIns="402329" bIns="201164" rtlCol="0" anchor="ctr"/>
          <a:lstStyle>
            <a:lvl1pPr algn="l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D917A-63FB-BF41-AD9A-52A2D7930B3A}" type="datetimeFigureOut">
              <a:rPr kumimoji="1" lang="ja-JP" altLang="en-US" smtClean="0"/>
              <a:t>15/04/15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97440" y="38138106"/>
            <a:ext cx="9265920" cy="2190750"/>
          </a:xfrm>
          <a:prstGeom prst="rect">
            <a:avLst/>
          </a:prstGeom>
        </p:spPr>
        <p:txBody>
          <a:bodyPr vert="horz" lIns="402329" tIns="201164" rIns="402329" bIns="201164" rtlCol="0" anchor="ctr"/>
          <a:lstStyle>
            <a:lvl1pPr algn="ct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970240" y="38138106"/>
            <a:ext cx="6827520" cy="2190750"/>
          </a:xfrm>
          <a:prstGeom prst="rect">
            <a:avLst/>
          </a:prstGeom>
        </p:spPr>
        <p:txBody>
          <a:bodyPr vert="horz" lIns="402329" tIns="201164" rIns="402329" bIns="201164" rtlCol="0" anchor="ctr"/>
          <a:lstStyle>
            <a:lvl1pPr algn="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23D0A-F162-6846-BD9C-43114CC8ADB1}" type="slidenum">
              <a:rPr kumimoji="1" lang="ja-JP" altLang="en-US" smtClean="0"/>
              <a:t>‹Nr.›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5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11643" rtl="0" eaLnBrk="1" latinLnBrk="0" hangingPunct="1">
        <a:spcBef>
          <a:spcPct val="0"/>
        </a:spcBef>
        <a:buNone/>
        <a:defRPr kumimoji="1" sz="19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08733" indent="-1508733" algn="l" defTabSz="2011643" rtl="0" eaLnBrk="1" latinLnBrk="0" hangingPunct="1">
        <a:spcBef>
          <a:spcPct val="20000"/>
        </a:spcBef>
        <a:buFont typeface="Arial"/>
        <a:buChar char="•"/>
        <a:defRPr kumimoji="1" sz="14100" kern="1200">
          <a:solidFill>
            <a:schemeClr val="tx1"/>
          </a:solidFill>
          <a:latin typeface="+mn-lt"/>
          <a:ea typeface="+mn-ea"/>
          <a:cs typeface="+mn-cs"/>
        </a:defRPr>
      </a:lvl1pPr>
      <a:lvl2pPr marL="3268921" indent="-1257277" algn="l" defTabSz="2011643" rtl="0" eaLnBrk="1" latinLnBrk="0" hangingPunct="1">
        <a:spcBef>
          <a:spcPct val="20000"/>
        </a:spcBef>
        <a:buFont typeface="Arial"/>
        <a:buChar char="–"/>
        <a:defRPr kumimoji="1" sz="12300" kern="1200">
          <a:solidFill>
            <a:schemeClr val="tx1"/>
          </a:solidFill>
          <a:latin typeface="+mn-lt"/>
          <a:ea typeface="+mn-ea"/>
          <a:cs typeface="+mn-cs"/>
        </a:defRPr>
      </a:lvl2pPr>
      <a:lvl3pPr marL="5029109" indent="-1005822" algn="l" defTabSz="2011643" rtl="0" eaLnBrk="1" latinLnBrk="0" hangingPunct="1">
        <a:spcBef>
          <a:spcPct val="20000"/>
        </a:spcBef>
        <a:buFont typeface="Arial"/>
        <a:buChar char="•"/>
        <a:defRPr kumimoji="1" sz="107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752" indent="-1005822" algn="l" defTabSz="2011643" rtl="0" eaLnBrk="1" latinLnBrk="0" hangingPunct="1">
        <a:spcBef>
          <a:spcPct val="20000"/>
        </a:spcBef>
        <a:buFont typeface="Arial"/>
        <a:buChar char="–"/>
        <a:defRPr kumimoji="1"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9052395" indent="-1005822" algn="l" defTabSz="2011643" rtl="0" eaLnBrk="1" latinLnBrk="0" hangingPunct="1">
        <a:spcBef>
          <a:spcPct val="20000"/>
        </a:spcBef>
        <a:buFont typeface="Arial"/>
        <a:buChar char="»"/>
        <a:defRPr kumimoji="1"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039" indent="-1005822" algn="l" defTabSz="2011643" rtl="0" eaLnBrk="1" latinLnBrk="0" hangingPunct="1">
        <a:spcBef>
          <a:spcPct val="20000"/>
        </a:spcBef>
        <a:buFont typeface="Arial"/>
        <a:buChar char="•"/>
        <a:defRPr kumimoji="1"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682" indent="-1005822" algn="l" defTabSz="2011643" rtl="0" eaLnBrk="1" latinLnBrk="0" hangingPunct="1">
        <a:spcBef>
          <a:spcPct val="20000"/>
        </a:spcBef>
        <a:buFont typeface="Arial"/>
        <a:buChar char="•"/>
        <a:defRPr kumimoji="1"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326" indent="-1005822" algn="l" defTabSz="2011643" rtl="0" eaLnBrk="1" latinLnBrk="0" hangingPunct="1">
        <a:spcBef>
          <a:spcPct val="20000"/>
        </a:spcBef>
        <a:buFont typeface="Arial"/>
        <a:buChar char="•"/>
        <a:defRPr kumimoji="1"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98969" indent="-1005822" algn="l" defTabSz="2011643" rtl="0" eaLnBrk="1" latinLnBrk="0" hangingPunct="1">
        <a:spcBef>
          <a:spcPct val="20000"/>
        </a:spcBef>
        <a:buFont typeface="Arial"/>
        <a:buChar char="•"/>
        <a:defRPr kumimoji="1"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011643" rtl="0" eaLnBrk="1" latinLnBrk="0" hangingPunct="1"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43" algn="l" defTabSz="2011643" rtl="0" eaLnBrk="1" latinLnBrk="0" hangingPunct="1"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287" algn="l" defTabSz="2011643" rtl="0" eaLnBrk="1" latinLnBrk="0" hangingPunct="1"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3pPr>
      <a:lvl4pPr marL="6034930" algn="l" defTabSz="2011643" rtl="0" eaLnBrk="1" latinLnBrk="0" hangingPunct="1"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4pPr>
      <a:lvl5pPr marL="8046574" algn="l" defTabSz="2011643" rtl="0" eaLnBrk="1" latinLnBrk="0" hangingPunct="1"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217" algn="l" defTabSz="2011643" rtl="0" eaLnBrk="1" latinLnBrk="0" hangingPunct="1"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6pPr>
      <a:lvl7pPr marL="12069861" algn="l" defTabSz="2011643" rtl="0" eaLnBrk="1" latinLnBrk="0" hangingPunct="1"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504" algn="l" defTabSz="2011643" rtl="0" eaLnBrk="1" latinLnBrk="0" hangingPunct="1"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147" algn="l" defTabSz="2011643" rtl="0" eaLnBrk="1" latinLnBrk="0" hangingPunct="1"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nip Single Corner Rectangle 81"/>
          <p:cNvSpPr/>
          <p:nvPr/>
        </p:nvSpPr>
        <p:spPr>
          <a:xfrm>
            <a:off x="612597" y="3931298"/>
            <a:ext cx="27771133" cy="7828902"/>
          </a:xfrm>
          <a:prstGeom prst="snip1Rect">
            <a:avLst>
              <a:gd name="adj" fmla="val 0"/>
            </a:avLst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8000"/>
                </a:solidFill>
              </a:ln>
            </a:endParaRPr>
          </a:p>
        </p:txBody>
      </p:sp>
      <p:sp>
        <p:nvSpPr>
          <p:cNvPr id="12" name="Snip Single Corner Rectangle 11"/>
          <p:cNvSpPr/>
          <p:nvPr/>
        </p:nvSpPr>
        <p:spPr>
          <a:xfrm>
            <a:off x="587586" y="25290318"/>
            <a:ext cx="13928222" cy="6491432"/>
          </a:xfrm>
          <a:prstGeom prst="snip1Rect">
            <a:avLst>
              <a:gd name="adj" fmla="val 0"/>
            </a:avLst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nip Single Corner Rectangle 2"/>
          <p:cNvSpPr/>
          <p:nvPr/>
        </p:nvSpPr>
        <p:spPr>
          <a:xfrm>
            <a:off x="14750600" y="12007849"/>
            <a:ext cx="13633131" cy="19773901"/>
          </a:xfrm>
          <a:prstGeom prst="snip1Rect">
            <a:avLst>
              <a:gd name="adj" fmla="val 0"/>
            </a:avLst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69922" y="371350"/>
            <a:ext cx="19885187" cy="368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0000" b="1" baseline="30000" dirty="0" smtClean="0"/>
              <a:t>This very attractive template</a:t>
            </a:r>
            <a:r>
              <a:rPr lang="en-US" altLang="ja-JP" sz="10000" b="1" baseline="30000" dirty="0"/>
              <a:t> </a:t>
            </a:r>
            <a:r>
              <a:rPr lang="en-US" altLang="ja-JP" sz="10000" b="1" baseline="30000" dirty="0" smtClean="0"/>
              <a:t>has been </a:t>
            </a:r>
          </a:p>
          <a:p>
            <a:pPr algn="ctr"/>
            <a:r>
              <a:rPr lang="en-US" altLang="ja-JP" sz="10000" b="1" baseline="30000" dirty="0" smtClean="0"/>
              <a:t>designed by</a:t>
            </a:r>
          </a:p>
          <a:p>
            <a:pPr algn="ctr"/>
            <a:r>
              <a:rPr lang="en-US" altLang="ja-JP" sz="7500" baseline="30000" dirty="0" err="1" smtClean="0"/>
              <a:t>Fatemeh</a:t>
            </a:r>
            <a:r>
              <a:rPr lang="en-US" altLang="ja-JP" sz="7500" baseline="30000" dirty="0" smtClean="0"/>
              <a:t> </a:t>
            </a:r>
            <a:r>
              <a:rPr lang="en-US" altLang="ja-JP" sz="7500" baseline="30000" dirty="0"/>
              <a:t>Torabi </a:t>
            </a:r>
            <a:r>
              <a:rPr lang="en-US" altLang="ja-JP" sz="7500" baseline="30000" dirty="0" err="1"/>
              <a:t>Asr</a:t>
            </a:r>
            <a:r>
              <a:rPr lang="en-US" altLang="ja-JP" sz="7500" baseline="30000" dirty="0"/>
              <a:t> </a:t>
            </a:r>
            <a:endParaRPr lang="en-US" altLang="ja-JP" sz="7500" baseline="30000" dirty="0" smtClean="0"/>
          </a:p>
          <a:p>
            <a:pPr algn="ctr"/>
            <a:r>
              <a:rPr lang="en-US" altLang="ja-JP" sz="7500" baseline="30000" dirty="0" smtClean="0"/>
              <a:t>Saarland </a:t>
            </a:r>
            <a:r>
              <a:rPr lang="en-US" altLang="ja-JP" sz="7500" baseline="30000" dirty="0"/>
              <a:t>University, Germany</a:t>
            </a:r>
            <a:endParaRPr lang="ja-JP" altLang="en-US" sz="7500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14750599" y="12016740"/>
            <a:ext cx="13633131" cy="1244600"/>
          </a:xfrm>
          <a:prstGeom prst="snip1Rect">
            <a:avLst>
              <a:gd name="adj" fmla="val 0"/>
            </a:avLst>
          </a:prstGeom>
          <a:solidFill>
            <a:srgbClr val="008000"/>
          </a:solidFill>
          <a:ln>
            <a:solidFill>
              <a:srgbClr val="00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kern="100" dirty="0" smtClean="0"/>
              <a:t>Results</a:t>
            </a:r>
            <a:endParaRPr lang="en-US" sz="4800" kern="100" dirty="0"/>
          </a:p>
        </p:txBody>
      </p:sp>
      <p:sp>
        <p:nvSpPr>
          <p:cNvPr id="15" name="Snip Single Corner Rectangle 14"/>
          <p:cNvSpPr/>
          <p:nvPr/>
        </p:nvSpPr>
        <p:spPr>
          <a:xfrm>
            <a:off x="612597" y="12026899"/>
            <a:ext cx="13916203" cy="3698241"/>
          </a:xfrm>
          <a:prstGeom prst="snip1Rect">
            <a:avLst>
              <a:gd name="adj" fmla="val 4"/>
            </a:avLst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nip Single Corner Rectangle 15"/>
          <p:cNvSpPr/>
          <p:nvPr/>
        </p:nvSpPr>
        <p:spPr>
          <a:xfrm>
            <a:off x="599606" y="33267650"/>
            <a:ext cx="27784125" cy="3245611"/>
          </a:xfrm>
          <a:prstGeom prst="snip1Rect">
            <a:avLst>
              <a:gd name="adj" fmla="val 0"/>
            </a:avLst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0381" y="33466273"/>
            <a:ext cx="2745047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8000"/>
                </a:solidFill>
              </a:rPr>
              <a:t>Lorem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ipsum</a:t>
            </a:r>
            <a:r>
              <a:rPr lang="en-US" sz="3200" b="1" dirty="0">
                <a:solidFill>
                  <a:srgbClr val="008000"/>
                </a:solidFill>
              </a:rPr>
              <a:t> dolor sit </a:t>
            </a:r>
            <a:r>
              <a:rPr lang="en-US" sz="3200" b="1" dirty="0" err="1">
                <a:solidFill>
                  <a:srgbClr val="008000"/>
                </a:solidFill>
              </a:rPr>
              <a:t>amet</a:t>
            </a:r>
            <a:r>
              <a:rPr lang="en-US" sz="3200" b="1" dirty="0">
                <a:solidFill>
                  <a:srgbClr val="008000"/>
                </a:solidFill>
              </a:rPr>
              <a:t>, </a:t>
            </a:r>
            <a:r>
              <a:rPr lang="en-US" sz="3200" b="1" dirty="0" err="1">
                <a:solidFill>
                  <a:srgbClr val="008000"/>
                </a:solidFill>
              </a:rPr>
              <a:t>consetetur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sadipscing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elitr</a:t>
            </a:r>
            <a:r>
              <a:rPr lang="en-US" sz="3200" b="1" dirty="0">
                <a:solidFill>
                  <a:srgbClr val="008000"/>
                </a:solidFill>
              </a:rPr>
              <a:t>, </a:t>
            </a:r>
            <a:r>
              <a:rPr lang="en-US" sz="3200" b="1" dirty="0" err="1">
                <a:solidFill>
                  <a:srgbClr val="008000"/>
                </a:solidFill>
              </a:rPr>
              <a:t>sed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diam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nonumy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eirmod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tempor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invidunt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ut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labore</a:t>
            </a:r>
            <a:r>
              <a:rPr lang="en-US" sz="3200" b="1" dirty="0">
                <a:solidFill>
                  <a:srgbClr val="008000"/>
                </a:solidFill>
              </a:rPr>
              <a:t> et </a:t>
            </a:r>
            <a:r>
              <a:rPr lang="en-US" sz="3200" b="1" dirty="0" err="1">
                <a:solidFill>
                  <a:srgbClr val="008000"/>
                </a:solidFill>
              </a:rPr>
              <a:t>dolore</a:t>
            </a:r>
            <a:r>
              <a:rPr lang="en-US" sz="3200" b="1" dirty="0">
                <a:solidFill>
                  <a:srgbClr val="008000"/>
                </a:solidFill>
              </a:rPr>
              <a:t> magna </a:t>
            </a:r>
            <a:r>
              <a:rPr lang="en-US" sz="3200" b="1" dirty="0" err="1">
                <a:solidFill>
                  <a:srgbClr val="008000"/>
                </a:solidFill>
              </a:rPr>
              <a:t>aliquyam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erat</a:t>
            </a:r>
            <a:r>
              <a:rPr lang="en-US" sz="3200" b="1" dirty="0">
                <a:solidFill>
                  <a:srgbClr val="008000"/>
                </a:solidFill>
              </a:rPr>
              <a:t>, </a:t>
            </a:r>
            <a:r>
              <a:rPr lang="en-US" sz="3200" b="1" dirty="0" err="1">
                <a:solidFill>
                  <a:srgbClr val="008000"/>
                </a:solidFill>
              </a:rPr>
              <a:t>sed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diam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voluptua</a:t>
            </a:r>
            <a:r>
              <a:rPr lang="en-US" sz="3200" b="1" dirty="0">
                <a:solidFill>
                  <a:srgbClr val="008000"/>
                </a:solidFill>
              </a:rPr>
              <a:t>. At </a:t>
            </a:r>
            <a:r>
              <a:rPr lang="en-US" sz="3200" b="1" dirty="0" err="1">
                <a:solidFill>
                  <a:srgbClr val="008000"/>
                </a:solidFill>
              </a:rPr>
              <a:t>vero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eos</a:t>
            </a:r>
            <a:r>
              <a:rPr lang="en-US" sz="3200" b="1" dirty="0">
                <a:solidFill>
                  <a:srgbClr val="008000"/>
                </a:solidFill>
              </a:rPr>
              <a:t> et </a:t>
            </a:r>
            <a:r>
              <a:rPr lang="en-US" sz="3200" b="1" dirty="0" err="1">
                <a:solidFill>
                  <a:srgbClr val="008000"/>
                </a:solidFill>
              </a:rPr>
              <a:t>accusam</a:t>
            </a:r>
            <a:r>
              <a:rPr lang="en-US" sz="3200" b="1" dirty="0">
                <a:solidFill>
                  <a:srgbClr val="008000"/>
                </a:solidFill>
              </a:rPr>
              <a:t> et </a:t>
            </a:r>
            <a:r>
              <a:rPr lang="en-US" sz="3200" b="1" dirty="0" err="1">
                <a:solidFill>
                  <a:srgbClr val="008000"/>
                </a:solidFill>
              </a:rPr>
              <a:t>justo</a:t>
            </a:r>
            <a:r>
              <a:rPr lang="en-US" sz="3200" b="1" dirty="0">
                <a:solidFill>
                  <a:srgbClr val="008000"/>
                </a:solidFill>
              </a:rPr>
              <a:t> duo </a:t>
            </a:r>
            <a:r>
              <a:rPr lang="en-US" sz="3200" b="1" dirty="0" err="1">
                <a:solidFill>
                  <a:srgbClr val="008000"/>
                </a:solidFill>
              </a:rPr>
              <a:t>dolores</a:t>
            </a:r>
            <a:r>
              <a:rPr lang="en-US" sz="3200" b="1" dirty="0">
                <a:solidFill>
                  <a:srgbClr val="008000"/>
                </a:solidFill>
              </a:rPr>
              <a:t> et </a:t>
            </a:r>
            <a:r>
              <a:rPr lang="en-US" sz="3200" b="1" dirty="0" err="1">
                <a:solidFill>
                  <a:srgbClr val="008000"/>
                </a:solidFill>
              </a:rPr>
              <a:t>ea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rebum</a:t>
            </a:r>
            <a:r>
              <a:rPr lang="en-US" sz="3200" b="1" dirty="0">
                <a:solidFill>
                  <a:srgbClr val="008000"/>
                </a:solidFill>
              </a:rPr>
              <a:t>. Stet </a:t>
            </a:r>
            <a:r>
              <a:rPr lang="en-US" sz="3200" b="1" dirty="0" err="1">
                <a:solidFill>
                  <a:srgbClr val="008000"/>
                </a:solidFill>
              </a:rPr>
              <a:t>clita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kasd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gubergren</a:t>
            </a:r>
            <a:r>
              <a:rPr lang="en-US" sz="3200" b="1" dirty="0">
                <a:solidFill>
                  <a:srgbClr val="008000"/>
                </a:solidFill>
              </a:rPr>
              <a:t>, no sea </a:t>
            </a:r>
            <a:r>
              <a:rPr lang="en-US" sz="3200" b="1" dirty="0" err="1">
                <a:solidFill>
                  <a:srgbClr val="008000"/>
                </a:solidFill>
              </a:rPr>
              <a:t>takimata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sanctus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est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Lorem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ipsum</a:t>
            </a:r>
            <a:r>
              <a:rPr lang="en-US" sz="3200" b="1" dirty="0">
                <a:solidFill>
                  <a:srgbClr val="008000"/>
                </a:solidFill>
              </a:rPr>
              <a:t> dolor sit </a:t>
            </a:r>
            <a:r>
              <a:rPr lang="en-US" sz="3200" b="1" dirty="0" err="1">
                <a:solidFill>
                  <a:srgbClr val="008000"/>
                </a:solidFill>
              </a:rPr>
              <a:t>amet</a:t>
            </a:r>
            <a:r>
              <a:rPr lang="en-US" sz="3200" b="1" dirty="0">
                <a:solidFill>
                  <a:srgbClr val="008000"/>
                </a:solidFill>
              </a:rPr>
              <a:t>. </a:t>
            </a:r>
            <a:r>
              <a:rPr lang="en-US" sz="3200" b="1" dirty="0" err="1">
                <a:solidFill>
                  <a:srgbClr val="008000"/>
                </a:solidFill>
              </a:rPr>
              <a:t>Lorem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ipsum</a:t>
            </a:r>
            <a:r>
              <a:rPr lang="en-US" sz="3200" b="1" dirty="0">
                <a:solidFill>
                  <a:srgbClr val="008000"/>
                </a:solidFill>
              </a:rPr>
              <a:t> dolor sit </a:t>
            </a:r>
            <a:r>
              <a:rPr lang="en-US" sz="3200" b="1" dirty="0" err="1">
                <a:solidFill>
                  <a:srgbClr val="008000"/>
                </a:solidFill>
              </a:rPr>
              <a:t>amet</a:t>
            </a:r>
            <a:r>
              <a:rPr lang="en-US" sz="3200" b="1" dirty="0">
                <a:solidFill>
                  <a:srgbClr val="008000"/>
                </a:solidFill>
              </a:rPr>
              <a:t>, </a:t>
            </a:r>
            <a:r>
              <a:rPr lang="en-US" sz="3200" b="1" dirty="0" err="1">
                <a:solidFill>
                  <a:srgbClr val="008000"/>
                </a:solidFill>
              </a:rPr>
              <a:t>consetetur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sadipscing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elitr</a:t>
            </a:r>
            <a:r>
              <a:rPr lang="en-US" sz="3200" b="1" dirty="0">
                <a:solidFill>
                  <a:srgbClr val="008000"/>
                </a:solidFill>
              </a:rPr>
              <a:t>, </a:t>
            </a:r>
            <a:r>
              <a:rPr lang="en-US" sz="3200" b="1" dirty="0" err="1">
                <a:solidFill>
                  <a:srgbClr val="008000"/>
                </a:solidFill>
              </a:rPr>
              <a:t>sed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diam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nonumy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eirmod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tempor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invidunt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ut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labore</a:t>
            </a:r>
            <a:r>
              <a:rPr lang="en-US" sz="3200" b="1" dirty="0">
                <a:solidFill>
                  <a:srgbClr val="008000"/>
                </a:solidFill>
              </a:rPr>
              <a:t> et </a:t>
            </a:r>
            <a:r>
              <a:rPr lang="en-US" sz="3200" b="1" dirty="0" err="1">
                <a:solidFill>
                  <a:srgbClr val="008000"/>
                </a:solidFill>
              </a:rPr>
              <a:t>dolore</a:t>
            </a:r>
            <a:r>
              <a:rPr lang="en-US" sz="3200" b="1" dirty="0">
                <a:solidFill>
                  <a:srgbClr val="008000"/>
                </a:solidFill>
              </a:rPr>
              <a:t> magna </a:t>
            </a:r>
            <a:r>
              <a:rPr lang="en-US" sz="3200" b="1" dirty="0" err="1">
                <a:solidFill>
                  <a:srgbClr val="008000"/>
                </a:solidFill>
              </a:rPr>
              <a:t>aliquyam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erat</a:t>
            </a:r>
            <a:r>
              <a:rPr lang="en-US" sz="3200" b="1" dirty="0">
                <a:solidFill>
                  <a:srgbClr val="008000"/>
                </a:solidFill>
              </a:rPr>
              <a:t>, </a:t>
            </a:r>
            <a:r>
              <a:rPr lang="en-US" sz="3200" b="1" dirty="0" err="1">
                <a:solidFill>
                  <a:srgbClr val="008000"/>
                </a:solidFill>
              </a:rPr>
              <a:t>sed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diam</a:t>
            </a:r>
            <a:r>
              <a:rPr lang="en-US" sz="3200" b="1" dirty="0">
                <a:solidFill>
                  <a:srgbClr val="008000"/>
                </a:solidFill>
              </a:rPr>
              <a:t> </a:t>
            </a:r>
            <a:r>
              <a:rPr lang="en-US" sz="3200" b="1" dirty="0" err="1">
                <a:solidFill>
                  <a:srgbClr val="008000"/>
                </a:solidFill>
              </a:rPr>
              <a:t>voluptua</a:t>
            </a:r>
            <a:r>
              <a:rPr lang="en-US" sz="3200" b="1" dirty="0">
                <a:solidFill>
                  <a:srgbClr val="008000"/>
                </a:solidFill>
              </a:rPr>
              <a:t>. </a:t>
            </a:r>
            <a:endParaRPr lang="en-US" sz="3200" b="1" dirty="0" smtClean="0">
              <a:solidFill>
                <a:srgbClr val="008000"/>
              </a:solidFill>
            </a:endParaRPr>
          </a:p>
          <a:p>
            <a:r>
              <a:rPr lang="en-US" sz="3200" dirty="0" err="1" smtClean="0"/>
              <a:t>Lorem</a:t>
            </a:r>
            <a:r>
              <a:rPr lang="en-US" sz="3200" dirty="0" smtClean="0"/>
              <a:t> </a:t>
            </a:r>
            <a:r>
              <a:rPr lang="en-US" sz="3200" dirty="0" err="1"/>
              <a:t>ipsum</a:t>
            </a:r>
            <a:r>
              <a:rPr lang="en-US" sz="3200" dirty="0"/>
              <a:t>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consetetur</a:t>
            </a:r>
            <a:r>
              <a:rPr lang="en-US" sz="3200" dirty="0"/>
              <a:t> </a:t>
            </a:r>
            <a:r>
              <a:rPr lang="en-US" sz="3200" dirty="0" err="1"/>
              <a:t>sadipscing</a:t>
            </a:r>
            <a:r>
              <a:rPr lang="en-US" sz="3200" dirty="0"/>
              <a:t> </a:t>
            </a:r>
            <a:r>
              <a:rPr lang="en-US" sz="3200" dirty="0" err="1"/>
              <a:t>elitr</a:t>
            </a:r>
            <a:r>
              <a:rPr lang="en-US" sz="3200" dirty="0"/>
              <a:t>, </a:t>
            </a:r>
            <a:r>
              <a:rPr lang="en-US" sz="3200" dirty="0" err="1"/>
              <a:t>sed</a:t>
            </a:r>
            <a:r>
              <a:rPr lang="en-US" sz="3200" dirty="0"/>
              <a:t> </a:t>
            </a:r>
            <a:r>
              <a:rPr lang="en-US" sz="3200" dirty="0" err="1"/>
              <a:t>diam</a:t>
            </a:r>
            <a:r>
              <a:rPr lang="en-US" sz="3200" dirty="0"/>
              <a:t> </a:t>
            </a:r>
            <a:r>
              <a:rPr lang="en-US" sz="3200" dirty="0" err="1"/>
              <a:t>nonumy</a:t>
            </a:r>
            <a:r>
              <a:rPr lang="en-US" sz="3200" dirty="0"/>
              <a:t> </a:t>
            </a:r>
            <a:r>
              <a:rPr lang="en-US" sz="3200" dirty="0" err="1"/>
              <a:t>eirmod</a:t>
            </a:r>
            <a:r>
              <a:rPr lang="en-US" sz="3200" dirty="0"/>
              <a:t> </a:t>
            </a:r>
            <a:r>
              <a:rPr lang="en-US" sz="3200" dirty="0" err="1"/>
              <a:t>tempor</a:t>
            </a:r>
            <a:r>
              <a:rPr lang="en-US" sz="3200" dirty="0"/>
              <a:t> </a:t>
            </a:r>
            <a:r>
              <a:rPr lang="en-US" sz="3200" dirty="0" err="1"/>
              <a:t>invidunt</a:t>
            </a:r>
            <a:r>
              <a:rPr lang="en-US" sz="3200" dirty="0"/>
              <a:t> </a:t>
            </a:r>
            <a:r>
              <a:rPr lang="en-US" sz="3200" dirty="0" err="1"/>
              <a:t>ut</a:t>
            </a:r>
            <a:r>
              <a:rPr lang="en-US" sz="3200" dirty="0"/>
              <a:t> </a:t>
            </a:r>
            <a:r>
              <a:rPr lang="en-US" sz="3200" dirty="0" err="1"/>
              <a:t>labore</a:t>
            </a:r>
            <a:r>
              <a:rPr lang="en-US" sz="3200" dirty="0"/>
              <a:t> et </a:t>
            </a:r>
            <a:r>
              <a:rPr lang="en-US" sz="3200" dirty="0" err="1"/>
              <a:t>dolore</a:t>
            </a:r>
            <a:r>
              <a:rPr lang="en-US" sz="3200" dirty="0"/>
              <a:t> magna </a:t>
            </a:r>
            <a:r>
              <a:rPr lang="en-US" sz="3200" dirty="0" err="1"/>
              <a:t>aliquyam</a:t>
            </a:r>
            <a:r>
              <a:rPr lang="en-US" sz="3200" dirty="0"/>
              <a:t> </a:t>
            </a:r>
            <a:r>
              <a:rPr lang="en-US" sz="3200" dirty="0" err="1"/>
              <a:t>erat</a:t>
            </a:r>
            <a:r>
              <a:rPr lang="en-US" sz="3200" dirty="0"/>
              <a:t>, </a:t>
            </a:r>
            <a:r>
              <a:rPr lang="en-US" sz="3200" dirty="0" err="1"/>
              <a:t>sed</a:t>
            </a:r>
            <a:r>
              <a:rPr lang="en-US" sz="3200" dirty="0"/>
              <a:t> </a:t>
            </a:r>
            <a:r>
              <a:rPr lang="en-US" sz="3200" dirty="0" err="1"/>
              <a:t>diam</a:t>
            </a:r>
            <a:r>
              <a:rPr lang="en-US" sz="3200" dirty="0"/>
              <a:t> </a:t>
            </a:r>
            <a:r>
              <a:rPr lang="en-US" sz="3200" dirty="0" err="1"/>
              <a:t>voluptua</a:t>
            </a:r>
            <a:r>
              <a:rPr lang="en-US" sz="3200" dirty="0"/>
              <a:t>. At </a:t>
            </a:r>
            <a:r>
              <a:rPr lang="en-US" sz="3200" dirty="0" err="1"/>
              <a:t>vero</a:t>
            </a:r>
            <a:r>
              <a:rPr lang="en-US" sz="3200" dirty="0"/>
              <a:t> </a:t>
            </a:r>
            <a:r>
              <a:rPr lang="en-US" sz="3200" dirty="0" err="1"/>
              <a:t>eos</a:t>
            </a:r>
            <a:r>
              <a:rPr lang="en-US" sz="3200" dirty="0"/>
              <a:t> et </a:t>
            </a:r>
            <a:r>
              <a:rPr lang="en-US" sz="3200" dirty="0" err="1"/>
              <a:t>accusam</a:t>
            </a:r>
            <a:r>
              <a:rPr lang="en-US" sz="3200" dirty="0"/>
              <a:t> et </a:t>
            </a:r>
            <a:r>
              <a:rPr lang="en-US" sz="3200" dirty="0" err="1"/>
              <a:t>justo</a:t>
            </a:r>
            <a:r>
              <a:rPr lang="en-US" sz="3200" dirty="0"/>
              <a:t> duo </a:t>
            </a:r>
            <a:r>
              <a:rPr lang="en-US" sz="3200" dirty="0" err="1"/>
              <a:t>dolores</a:t>
            </a:r>
            <a:r>
              <a:rPr lang="en-US" sz="3200" dirty="0"/>
              <a:t> et </a:t>
            </a:r>
            <a:r>
              <a:rPr lang="en-US" sz="3200" dirty="0" err="1"/>
              <a:t>ea</a:t>
            </a:r>
            <a:r>
              <a:rPr lang="en-US" sz="3200" dirty="0"/>
              <a:t> </a:t>
            </a:r>
            <a:r>
              <a:rPr lang="en-US" sz="3200" dirty="0" err="1"/>
              <a:t>rebum</a:t>
            </a:r>
            <a:r>
              <a:rPr lang="en-US" sz="3200" dirty="0"/>
              <a:t>. Stet </a:t>
            </a:r>
            <a:r>
              <a:rPr lang="en-US" sz="3200" dirty="0" err="1"/>
              <a:t>clita</a:t>
            </a:r>
            <a:r>
              <a:rPr lang="en-US" sz="3200" dirty="0"/>
              <a:t> </a:t>
            </a:r>
            <a:r>
              <a:rPr lang="en-US" sz="3200" dirty="0" err="1"/>
              <a:t>kasd</a:t>
            </a:r>
            <a:r>
              <a:rPr lang="en-US" sz="3200" dirty="0"/>
              <a:t> </a:t>
            </a:r>
            <a:r>
              <a:rPr lang="en-US" sz="3200" dirty="0" err="1"/>
              <a:t>gubergren</a:t>
            </a:r>
            <a:r>
              <a:rPr lang="en-US" sz="3200" dirty="0"/>
              <a:t>, no sea </a:t>
            </a:r>
            <a:r>
              <a:rPr lang="en-US" sz="3200" dirty="0" err="1"/>
              <a:t>takimata</a:t>
            </a:r>
            <a:r>
              <a:rPr lang="en-US" sz="3200" dirty="0"/>
              <a:t> </a:t>
            </a:r>
            <a:r>
              <a:rPr lang="en-US" sz="3200" dirty="0" err="1"/>
              <a:t>sanctus</a:t>
            </a:r>
            <a:r>
              <a:rPr lang="en-US" sz="3200" dirty="0"/>
              <a:t> </a:t>
            </a:r>
            <a:r>
              <a:rPr lang="en-US" sz="3200" dirty="0" err="1"/>
              <a:t>est</a:t>
            </a:r>
            <a:r>
              <a:rPr lang="en-US" sz="3200" dirty="0"/>
              <a:t> </a:t>
            </a:r>
            <a:r>
              <a:rPr lang="en-US" sz="3200" dirty="0" err="1"/>
              <a:t>Lorem</a:t>
            </a:r>
            <a:r>
              <a:rPr lang="en-US" sz="3200" dirty="0"/>
              <a:t> </a:t>
            </a:r>
            <a:r>
              <a:rPr lang="en-US" sz="3200" dirty="0" err="1"/>
              <a:t>ipsum</a:t>
            </a:r>
            <a:r>
              <a:rPr lang="en-US" sz="3200" dirty="0"/>
              <a:t> dolor sit </a:t>
            </a:r>
            <a:r>
              <a:rPr lang="en-US" sz="3200" dirty="0" err="1"/>
              <a:t>amet</a:t>
            </a:r>
            <a:r>
              <a:rPr lang="en-US" sz="3200" dirty="0"/>
              <a:t>. </a:t>
            </a:r>
            <a:r>
              <a:rPr lang="en-US" sz="3200" dirty="0" err="1"/>
              <a:t>Lorem</a:t>
            </a:r>
            <a:r>
              <a:rPr lang="en-US" sz="3200" dirty="0"/>
              <a:t> </a:t>
            </a:r>
            <a:r>
              <a:rPr lang="en-US" sz="3200" dirty="0" err="1"/>
              <a:t>ipsum</a:t>
            </a:r>
            <a:r>
              <a:rPr lang="en-US" sz="3200" dirty="0"/>
              <a:t>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consetetur</a:t>
            </a:r>
            <a:r>
              <a:rPr lang="en-US" sz="3200" dirty="0"/>
              <a:t> </a:t>
            </a:r>
            <a:r>
              <a:rPr lang="en-US" sz="3200" dirty="0" err="1"/>
              <a:t>sadipscing</a:t>
            </a:r>
            <a:r>
              <a:rPr lang="en-US" sz="3200" dirty="0"/>
              <a:t> </a:t>
            </a:r>
            <a:r>
              <a:rPr lang="en-US" sz="3200" dirty="0" err="1"/>
              <a:t>elitr</a:t>
            </a:r>
            <a:r>
              <a:rPr lang="en-US" sz="3200" dirty="0"/>
              <a:t>, </a:t>
            </a:r>
            <a:r>
              <a:rPr lang="en-US" sz="3200" dirty="0" err="1"/>
              <a:t>sed</a:t>
            </a:r>
            <a:r>
              <a:rPr lang="en-US" sz="3200" dirty="0"/>
              <a:t> </a:t>
            </a:r>
            <a:r>
              <a:rPr lang="en-US" sz="3200" dirty="0" err="1"/>
              <a:t>diam</a:t>
            </a:r>
            <a:r>
              <a:rPr lang="en-US" sz="3200" dirty="0"/>
              <a:t> </a:t>
            </a:r>
            <a:r>
              <a:rPr lang="en-US" sz="3200" dirty="0" err="1"/>
              <a:t>nonumy</a:t>
            </a:r>
            <a:r>
              <a:rPr lang="en-US" sz="3200" dirty="0"/>
              <a:t> </a:t>
            </a:r>
            <a:r>
              <a:rPr lang="en-US" sz="3200" dirty="0" err="1"/>
              <a:t>eirmod</a:t>
            </a:r>
            <a:r>
              <a:rPr lang="en-US" sz="3200" dirty="0"/>
              <a:t> </a:t>
            </a:r>
            <a:r>
              <a:rPr lang="en-US" sz="3200" dirty="0" err="1"/>
              <a:t>tempor</a:t>
            </a:r>
            <a:r>
              <a:rPr lang="en-US" sz="3200" dirty="0"/>
              <a:t> </a:t>
            </a:r>
            <a:r>
              <a:rPr lang="en-US" sz="3200" dirty="0" err="1"/>
              <a:t>invidunt</a:t>
            </a:r>
            <a:r>
              <a:rPr lang="en-US" sz="3200" dirty="0"/>
              <a:t> </a:t>
            </a:r>
            <a:r>
              <a:rPr lang="en-US" sz="3200" dirty="0" err="1"/>
              <a:t>ut</a:t>
            </a:r>
            <a:r>
              <a:rPr lang="en-US" sz="3200" dirty="0"/>
              <a:t> </a:t>
            </a:r>
            <a:r>
              <a:rPr lang="en-US" sz="3200" dirty="0" err="1"/>
              <a:t>labore</a:t>
            </a:r>
            <a:r>
              <a:rPr lang="en-US" sz="3200" dirty="0"/>
              <a:t> et </a:t>
            </a:r>
            <a:r>
              <a:rPr lang="en-US" sz="3200" dirty="0" err="1"/>
              <a:t>dolore</a:t>
            </a:r>
            <a:r>
              <a:rPr lang="en-US" sz="3200" dirty="0"/>
              <a:t> magna </a:t>
            </a:r>
            <a:r>
              <a:rPr lang="en-US" sz="3200" dirty="0" err="1"/>
              <a:t>aliquyam</a:t>
            </a:r>
            <a:r>
              <a:rPr lang="en-US" sz="3200" dirty="0"/>
              <a:t> </a:t>
            </a:r>
            <a:r>
              <a:rPr lang="en-US" sz="3200" dirty="0" err="1"/>
              <a:t>erat</a:t>
            </a:r>
            <a:r>
              <a:rPr lang="en-US" sz="3200" dirty="0"/>
              <a:t>, </a:t>
            </a:r>
            <a:r>
              <a:rPr lang="en-US" sz="3200" dirty="0" err="1"/>
              <a:t>sed</a:t>
            </a:r>
            <a:r>
              <a:rPr lang="en-US" sz="3200" dirty="0"/>
              <a:t> </a:t>
            </a:r>
            <a:r>
              <a:rPr lang="en-US" sz="3200" dirty="0" err="1"/>
              <a:t>diam</a:t>
            </a:r>
            <a:r>
              <a:rPr lang="en-US" sz="3200" dirty="0"/>
              <a:t> </a:t>
            </a:r>
            <a:r>
              <a:rPr lang="en-US" sz="3200" dirty="0" err="1"/>
              <a:t>voluptua</a:t>
            </a:r>
            <a:r>
              <a:rPr lang="en-US" sz="3200" dirty="0"/>
              <a:t>. </a:t>
            </a:r>
            <a:endParaRPr lang="en-US" sz="3200" dirty="0" smtClean="0"/>
          </a:p>
        </p:txBody>
      </p:sp>
      <p:sp>
        <p:nvSpPr>
          <p:cNvPr id="22" name="Snip Single Corner Rectangle 21"/>
          <p:cNvSpPr/>
          <p:nvPr/>
        </p:nvSpPr>
        <p:spPr>
          <a:xfrm>
            <a:off x="612597" y="12026899"/>
            <a:ext cx="13916202" cy="1244601"/>
          </a:xfrm>
          <a:prstGeom prst="snip1Rect">
            <a:avLst>
              <a:gd name="adj" fmla="val 0"/>
            </a:avLst>
          </a:prstGeom>
          <a:solidFill>
            <a:srgbClr val="008000"/>
          </a:solidFill>
          <a:ln>
            <a:solidFill>
              <a:srgbClr val="00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kern="100" dirty="0" smtClean="0"/>
              <a:t>Introduction </a:t>
            </a:r>
            <a:endParaRPr lang="en-US" sz="4800" kern="100" dirty="0"/>
          </a:p>
        </p:txBody>
      </p:sp>
      <p:sp>
        <p:nvSpPr>
          <p:cNvPr id="23" name="TextBox 22"/>
          <p:cNvSpPr txBox="1"/>
          <p:nvPr/>
        </p:nvSpPr>
        <p:spPr>
          <a:xfrm>
            <a:off x="754793" y="17172250"/>
            <a:ext cx="13607340" cy="7478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000" b="1" dirty="0" err="1"/>
              <a:t>Lorem</a:t>
            </a:r>
            <a:r>
              <a:rPr lang="en-US" sz="3000" b="1" dirty="0"/>
              <a:t> </a:t>
            </a:r>
            <a:r>
              <a:rPr lang="en-US" sz="3000" b="1" dirty="0" err="1"/>
              <a:t>ipsum</a:t>
            </a:r>
            <a:r>
              <a:rPr lang="en-US" sz="3000" b="1" dirty="0"/>
              <a:t> dolor sit </a:t>
            </a:r>
            <a:r>
              <a:rPr lang="en-US" sz="3000" b="1" dirty="0" err="1"/>
              <a:t>amet</a:t>
            </a:r>
            <a:r>
              <a:rPr lang="en-US" sz="3000" b="1" dirty="0"/>
              <a:t>, </a:t>
            </a:r>
            <a:r>
              <a:rPr lang="en-US" sz="3000" b="1" dirty="0" err="1"/>
              <a:t>consetetur</a:t>
            </a:r>
            <a:r>
              <a:rPr lang="en-US" sz="3000" b="1" dirty="0"/>
              <a:t> </a:t>
            </a:r>
            <a:r>
              <a:rPr lang="en-US" sz="3000" b="1" dirty="0" err="1"/>
              <a:t>sadipscing</a:t>
            </a:r>
            <a:r>
              <a:rPr lang="en-US" sz="3000" b="1" dirty="0"/>
              <a:t> </a:t>
            </a:r>
            <a:r>
              <a:rPr lang="en-US" sz="3000" b="1" dirty="0" err="1"/>
              <a:t>elitr</a:t>
            </a:r>
            <a:r>
              <a:rPr lang="en-US" sz="3000" b="1" dirty="0"/>
              <a:t>, </a:t>
            </a:r>
            <a:r>
              <a:rPr lang="en-US" sz="3000" b="1" dirty="0" err="1"/>
              <a:t>sed</a:t>
            </a:r>
            <a:r>
              <a:rPr lang="en-US" sz="3000" b="1" dirty="0"/>
              <a:t> </a:t>
            </a:r>
            <a:r>
              <a:rPr lang="en-US" sz="3000" b="1" dirty="0" err="1"/>
              <a:t>diam</a:t>
            </a:r>
            <a:r>
              <a:rPr lang="en-US" sz="3000" b="1" dirty="0"/>
              <a:t> </a:t>
            </a:r>
            <a:r>
              <a:rPr lang="en-US" sz="3000" b="1" dirty="0" err="1"/>
              <a:t>nonumy</a:t>
            </a:r>
            <a:r>
              <a:rPr lang="en-US" sz="3000" b="1" dirty="0"/>
              <a:t> </a:t>
            </a:r>
            <a:r>
              <a:rPr lang="en-US" sz="3000" b="1" dirty="0" err="1"/>
              <a:t>eirmod</a:t>
            </a:r>
            <a:r>
              <a:rPr lang="en-US" sz="3000" b="1" dirty="0"/>
              <a:t> </a:t>
            </a:r>
            <a:r>
              <a:rPr lang="en-US" sz="3000" b="1" dirty="0" err="1"/>
              <a:t>tempor</a:t>
            </a:r>
            <a:r>
              <a:rPr lang="en-US" sz="3000" b="1" dirty="0"/>
              <a:t> </a:t>
            </a:r>
            <a:r>
              <a:rPr lang="en-US" sz="3000" b="1" dirty="0" err="1"/>
              <a:t>invidunt</a:t>
            </a:r>
            <a:r>
              <a:rPr lang="en-US" sz="3000" b="1" dirty="0"/>
              <a:t> </a:t>
            </a:r>
            <a:r>
              <a:rPr lang="en-US" sz="3000" b="1" dirty="0" err="1"/>
              <a:t>ut</a:t>
            </a:r>
            <a:r>
              <a:rPr lang="en-US" sz="3000" b="1" dirty="0"/>
              <a:t> </a:t>
            </a:r>
            <a:r>
              <a:rPr lang="en-US" sz="3000" b="1" dirty="0" err="1"/>
              <a:t>labore</a:t>
            </a:r>
            <a:r>
              <a:rPr lang="en-US" sz="3000" b="1" dirty="0"/>
              <a:t> et </a:t>
            </a:r>
            <a:r>
              <a:rPr lang="en-US" sz="3000" b="1" dirty="0" err="1"/>
              <a:t>dolore</a:t>
            </a:r>
            <a:r>
              <a:rPr lang="en-US" sz="3000" b="1" dirty="0"/>
              <a:t> magna </a:t>
            </a:r>
            <a:r>
              <a:rPr lang="en-US" sz="3000" b="1" dirty="0" err="1"/>
              <a:t>aliquyam</a:t>
            </a:r>
            <a:r>
              <a:rPr lang="en-US" sz="3000" b="1" dirty="0"/>
              <a:t> </a:t>
            </a:r>
            <a:r>
              <a:rPr lang="en-US" sz="3000" b="1" dirty="0" err="1"/>
              <a:t>erat</a:t>
            </a:r>
            <a:r>
              <a:rPr lang="en-US" sz="3000" b="1" dirty="0"/>
              <a:t>, </a:t>
            </a:r>
            <a:r>
              <a:rPr lang="en-US" sz="3000" b="1" dirty="0" err="1"/>
              <a:t>sed</a:t>
            </a:r>
            <a:r>
              <a:rPr lang="en-US" sz="3000" b="1" dirty="0"/>
              <a:t> </a:t>
            </a:r>
            <a:r>
              <a:rPr lang="en-US" sz="3000" b="1" dirty="0" err="1"/>
              <a:t>diam</a:t>
            </a:r>
            <a:r>
              <a:rPr lang="en-US" sz="3000" b="1" dirty="0"/>
              <a:t> </a:t>
            </a:r>
            <a:r>
              <a:rPr lang="en-US" sz="3000" b="1" dirty="0" err="1"/>
              <a:t>voluptua</a:t>
            </a:r>
            <a:r>
              <a:rPr lang="en-US" sz="3000" b="1" dirty="0"/>
              <a:t>. At </a:t>
            </a:r>
            <a:r>
              <a:rPr lang="en-US" sz="3000" b="1" dirty="0" err="1"/>
              <a:t>vero</a:t>
            </a:r>
            <a:r>
              <a:rPr lang="en-US" sz="3000" b="1" dirty="0"/>
              <a:t> </a:t>
            </a:r>
            <a:r>
              <a:rPr lang="en-US" sz="3000" b="1" dirty="0" err="1"/>
              <a:t>eos</a:t>
            </a:r>
            <a:r>
              <a:rPr lang="en-US" sz="3000" b="1" dirty="0"/>
              <a:t> et </a:t>
            </a:r>
            <a:r>
              <a:rPr lang="en-US" sz="3000" b="1" dirty="0" err="1"/>
              <a:t>accusam</a:t>
            </a:r>
            <a:r>
              <a:rPr lang="en-US" sz="3000" b="1" dirty="0"/>
              <a:t> et </a:t>
            </a:r>
            <a:r>
              <a:rPr lang="en-US" sz="3000" b="1" dirty="0" err="1"/>
              <a:t>justo</a:t>
            </a:r>
            <a:r>
              <a:rPr lang="en-US" sz="3000" b="1" dirty="0"/>
              <a:t> duo </a:t>
            </a:r>
            <a:r>
              <a:rPr lang="en-US" sz="3000" b="1" dirty="0" err="1"/>
              <a:t>dolores</a:t>
            </a:r>
            <a:r>
              <a:rPr lang="en-US" sz="3000" b="1" dirty="0"/>
              <a:t> et </a:t>
            </a:r>
            <a:r>
              <a:rPr lang="en-US" sz="3000" b="1" dirty="0" err="1"/>
              <a:t>ea</a:t>
            </a:r>
            <a:r>
              <a:rPr lang="en-US" sz="3000" b="1" dirty="0"/>
              <a:t> </a:t>
            </a:r>
            <a:r>
              <a:rPr lang="en-US" sz="3000" b="1" dirty="0" err="1"/>
              <a:t>rebum</a:t>
            </a:r>
            <a:r>
              <a:rPr lang="en-US" sz="3000" b="1" dirty="0"/>
              <a:t>. Stet </a:t>
            </a:r>
            <a:r>
              <a:rPr lang="en-US" sz="3000" b="1" dirty="0" err="1"/>
              <a:t>clita</a:t>
            </a:r>
            <a:r>
              <a:rPr lang="en-US" sz="3000" b="1" dirty="0"/>
              <a:t> </a:t>
            </a:r>
            <a:r>
              <a:rPr lang="en-US" sz="3000" b="1" dirty="0" err="1"/>
              <a:t>kasd</a:t>
            </a:r>
            <a:r>
              <a:rPr lang="en-US" sz="3000" b="1" dirty="0"/>
              <a:t> </a:t>
            </a:r>
            <a:r>
              <a:rPr lang="en-US" sz="3000" b="1" dirty="0" err="1"/>
              <a:t>gubergren</a:t>
            </a:r>
            <a:r>
              <a:rPr lang="en-US" sz="3000" b="1" dirty="0"/>
              <a:t>, no sea </a:t>
            </a:r>
            <a:r>
              <a:rPr lang="en-US" sz="3000" b="1" dirty="0" err="1"/>
              <a:t>takimata</a:t>
            </a:r>
            <a:r>
              <a:rPr lang="en-US" sz="3000" b="1" dirty="0"/>
              <a:t> </a:t>
            </a:r>
            <a:r>
              <a:rPr lang="en-US" sz="3000" b="1" dirty="0" err="1"/>
              <a:t>sanctus</a:t>
            </a:r>
            <a:r>
              <a:rPr lang="en-US" sz="3000" b="1" dirty="0"/>
              <a:t> </a:t>
            </a:r>
            <a:r>
              <a:rPr lang="en-US" sz="3000" b="1" dirty="0" err="1"/>
              <a:t>est</a:t>
            </a:r>
            <a:r>
              <a:rPr lang="en-US" sz="3000" b="1" dirty="0"/>
              <a:t> </a:t>
            </a:r>
            <a:r>
              <a:rPr lang="en-US" sz="3000" b="1" dirty="0" err="1"/>
              <a:t>Lorem</a:t>
            </a:r>
            <a:r>
              <a:rPr lang="en-US" sz="3000" b="1" dirty="0"/>
              <a:t> </a:t>
            </a:r>
            <a:r>
              <a:rPr lang="en-US" sz="3000" b="1" dirty="0" err="1"/>
              <a:t>ipsum</a:t>
            </a:r>
            <a:r>
              <a:rPr lang="en-US" sz="3000" b="1" dirty="0"/>
              <a:t> dolor sit </a:t>
            </a:r>
            <a:r>
              <a:rPr lang="en-US" sz="3000" b="1" dirty="0" err="1"/>
              <a:t>amet</a:t>
            </a:r>
            <a:r>
              <a:rPr lang="en-US" sz="3000" b="1" dirty="0"/>
              <a:t>. </a:t>
            </a:r>
            <a:r>
              <a:rPr lang="en-US" sz="3000" b="1" dirty="0" err="1"/>
              <a:t>Lorem</a:t>
            </a:r>
            <a:r>
              <a:rPr lang="en-US" sz="3000" b="1" dirty="0"/>
              <a:t> </a:t>
            </a:r>
            <a:r>
              <a:rPr lang="en-US" sz="3000" b="1" dirty="0" err="1"/>
              <a:t>ipsum</a:t>
            </a:r>
            <a:r>
              <a:rPr lang="en-US" sz="3000" b="1" dirty="0"/>
              <a:t> dolor sit </a:t>
            </a:r>
            <a:r>
              <a:rPr lang="en-US" sz="3000" b="1" dirty="0" err="1"/>
              <a:t>amet</a:t>
            </a:r>
            <a:r>
              <a:rPr lang="en-US" sz="3000" b="1" dirty="0"/>
              <a:t>, </a:t>
            </a:r>
            <a:r>
              <a:rPr lang="en-US" sz="3000" b="1" dirty="0" err="1"/>
              <a:t>consetetur</a:t>
            </a:r>
            <a:r>
              <a:rPr lang="en-US" sz="3000" b="1" dirty="0"/>
              <a:t> </a:t>
            </a:r>
            <a:r>
              <a:rPr lang="en-US" sz="3000" b="1" dirty="0" err="1"/>
              <a:t>sadipscing</a:t>
            </a:r>
            <a:r>
              <a:rPr lang="en-US" sz="3000" b="1" dirty="0"/>
              <a:t> </a:t>
            </a:r>
            <a:r>
              <a:rPr lang="en-US" sz="3000" b="1" dirty="0" err="1"/>
              <a:t>elitr</a:t>
            </a:r>
            <a:r>
              <a:rPr lang="en-US" sz="3000" b="1" dirty="0"/>
              <a:t>, </a:t>
            </a:r>
            <a:r>
              <a:rPr lang="en-US" sz="3000" b="1" dirty="0" err="1"/>
              <a:t>sed</a:t>
            </a:r>
            <a:r>
              <a:rPr lang="en-US" sz="3000" b="1" dirty="0"/>
              <a:t> </a:t>
            </a:r>
            <a:r>
              <a:rPr lang="en-US" sz="3000" b="1" dirty="0" err="1"/>
              <a:t>diam</a:t>
            </a:r>
            <a:r>
              <a:rPr lang="en-US" sz="3000" b="1" dirty="0"/>
              <a:t> </a:t>
            </a:r>
            <a:r>
              <a:rPr lang="en-US" sz="3000" b="1" dirty="0" err="1"/>
              <a:t>nonumy</a:t>
            </a:r>
            <a:r>
              <a:rPr lang="en-US" sz="3000" b="1" dirty="0"/>
              <a:t> </a:t>
            </a:r>
            <a:r>
              <a:rPr lang="en-US" sz="3000" b="1" dirty="0" err="1"/>
              <a:t>eirmod</a:t>
            </a:r>
            <a:r>
              <a:rPr lang="en-US" sz="3000" b="1" dirty="0"/>
              <a:t> </a:t>
            </a:r>
            <a:r>
              <a:rPr lang="en-US" sz="3000" b="1" dirty="0" err="1"/>
              <a:t>tempor</a:t>
            </a:r>
            <a:r>
              <a:rPr lang="en-US" sz="3000" b="1" dirty="0"/>
              <a:t> </a:t>
            </a:r>
            <a:r>
              <a:rPr lang="en-US" sz="3000" b="1" dirty="0" err="1"/>
              <a:t>invidunt</a:t>
            </a:r>
            <a:r>
              <a:rPr lang="en-US" sz="3000" b="1" dirty="0"/>
              <a:t> </a:t>
            </a:r>
            <a:r>
              <a:rPr lang="en-US" sz="3000" b="1" dirty="0" err="1"/>
              <a:t>ut</a:t>
            </a:r>
            <a:r>
              <a:rPr lang="en-US" sz="3000" b="1" dirty="0"/>
              <a:t> </a:t>
            </a:r>
            <a:r>
              <a:rPr lang="en-US" sz="3000" b="1" dirty="0" err="1"/>
              <a:t>labore</a:t>
            </a:r>
            <a:r>
              <a:rPr lang="en-US" sz="3000" b="1" dirty="0"/>
              <a:t> et </a:t>
            </a:r>
            <a:r>
              <a:rPr lang="en-US" sz="3000" b="1" dirty="0" err="1"/>
              <a:t>dolore</a:t>
            </a:r>
            <a:r>
              <a:rPr lang="en-US" sz="3000" b="1" dirty="0"/>
              <a:t> magna </a:t>
            </a:r>
            <a:r>
              <a:rPr lang="en-US" sz="3000" b="1" dirty="0" err="1"/>
              <a:t>aliquyam</a:t>
            </a:r>
            <a:r>
              <a:rPr lang="en-US" sz="3000" b="1" dirty="0"/>
              <a:t> </a:t>
            </a:r>
            <a:r>
              <a:rPr lang="en-US" sz="3000" b="1" dirty="0" err="1"/>
              <a:t>erat</a:t>
            </a:r>
            <a:r>
              <a:rPr lang="en-US" sz="3000" b="1" dirty="0"/>
              <a:t>, </a:t>
            </a:r>
            <a:r>
              <a:rPr lang="en-US" sz="3000" b="1" dirty="0" err="1"/>
              <a:t>sed</a:t>
            </a:r>
            <a:r>
              <a:rPr lang="en-US" sz="3000" b="1" dirty="0"/>
              <a:t> </a:t>
            </a:r>
            <a:r>
              <a:rPr lang="en-US" sz="3000" b="1" dirty="0" err="1"/>
              <a:t>diam</a:t>
            </a:r>
            <a:r>
              <a:rPr lang="en-US" sz="3000" b="1" dirty="0"/>
              <a:t> </a:t>
            </a:r>
            <a:r>
              <a:rPr lang="en-US" sz="3000" b="1" dirty="0" err="1"/>
              <a:t>voluptua</a:t>
            </a:r>
            <a:r>
              <a:rPr lang="en-US" sz="3000" b="1" dirty="0"/>
              <a:t>. At </a:t>
            </a:r>
            <a:r>
              <a:rPr lang="en-US" sz="3000" b="1" dirty="0" err="1"/>
              <a:t>vero</a:t>
            </a:r>
            <a:r>
              <a:rPr lang="en-US" sz="3000" b="1" dirty="0"/>
              <a:t> </a:t>
            </a:r>
            <a:r>
              <a:rPr lang="en-US" sz="3000" b="1" dirty="0" err="1"/>
              <a:t>eos</a:t>
            </a:r>
            <a:r>
              <a:rPr lang="en-US" sz="3000" b="1" dirty="0"/>
              <a:t> et </a:t>
            </a:r>
            <a:r>
              <a:rPr lang="en-US" sz="3000" b="1" dirty="0" err="1"/>
              <a:t>accusam</a:t>
            </a:r>
            <a:r>
              <a:rPr lang="en-US" sz="3000" b="1" dirty="0"/>
              <a:t> et </a:t>
            </a:r>
            <a:r>
              <a:rPr lang="en-US" sz="3000" b="1" dirty="0" err="1"/>
              <a:t>justo</a:t>
            </a:r>
            <a:r>
              <a:rPr lang="en-US" sz="3000" b="1" dirty="0"/>
              <a:t> duo </a:t>
            </a:r>
            <a:r>
              <a:rPr lang="en-US" sz="3000" b="1" dirty="0" err="1"/>
              <a:t>dolores</a:t>
            </a:r>
            <a:r>
              <a:rPr lang="en-US" sz="3000" b="1" dirty="0"/>
              <a:t> et </a:t>
            </a:r>
            <a:r>
              <a:rPr lang="en-US" sz="3000" b="1" dirty="0" err="1"/>
              <a:t>ea</a:t>
            </a:r>
            <a:r>
              <a:rPr lang="en-US" sz="3000" b="1" dirty="0"/>
              <a:t> </a:t>
            </a:r>
            <a:r>
              <a:rPr lang="en-US" sz="3000" b="1" dirty="0" err="1"/>
              <a:t>rebum</a:t>
            </a:r>
            <a:r>
              <a:rPr lang="en-US" sz="3000" b="1" dirty="0"/>
              <a:t>. Stet </a:t>
            </a:r>
            <a:r>
              <a:rPr lang="en-US" sz="3000" b="1" dirty="0" err="1"/>
              <a:t>clita</a:t>
            </a:r>
            <a:r>
              <a:rPr lang="en-US" sz="3000" b="1" dirty="0"/>
              <a:t> </a:t>
            </a:r>
            <a:r>
              <a:rPr lang="en-US" sz="3000" b="1" dirty="0" err="1"/>
              <a:t>kasd</a:t>
            </a:r>
            <a:r>
              <a:rPr lang="en-US" sz="3000" b="1" dirty="0"/>
              <a:t> </a:t>
            </a:r>
            <a:r>
              <a:rPr lang="en-US" sz="3000" b="1" dirty="0" err="1"/>
              <a:t>gubergren</a:t>
            </a:r>
            <a:r>
              <a:rPr lang="en-US" sz="3000" b="1" dirty="0"/>
              <a:t>, no sea </a:t>
            </a:r>
            <a:r>
              <a:rPr lang="en-US" sz="3000" b="1" dirty="0" err="1"/>
              <a:t>takimata</a:t>
            </a:r>
            <a:r>
              <a:rPr lang="en-US" sz="3000" b="1" dirty="0"/>
              <a:t> </a:t>
            </a:r>
            <a:r>
              <a:rPr lang="en-US" sz="3000" b="1" dirty="0" err="1"/>
              <a:t>sanctus</a:t>
            </a:r>
            <a:r>
              <a:rPr lang="en-US" sz="3000" b="1" dirty="0"/>
              <a:t> </a:t>
            </a:r>
            <a:r>
              <a:rPr lang="en-US" sz="3000" b="1" dirty="0" err="1"/>
              <a:t>est</a:t>
            </a:r>
            <a:r>
              <a:rPr lang="en-US" sz="3000" b="1" dirty="0"/>
              <a:t> </a:t>
            </a:r>
            <a:r>
              <a:rPr lang="en-US" sz="3000" b="1" dirty="0" err="1"/>
              <a:t>Lorem</a:t>
            </a:r>
            <a:r>
              <a:rPr lang="en-US" sz="3000" b="1" dirty="0"/>
              <a:t> </a:t>
            </a:r>
            <a:r>
              <a:rPr lang="en-US" sz="3000" b="1" dirty="0" err="1"/>
              <a:t>ipsum</a:t>
            </a:r>
            <a:r>
              <a:rPr lang="en-US" sz="3000" b="1" dirty="0"/>
              <a:t> dolor sit </a:t>
            </a:r>
            <a:r>
              <a:rPr lang="en-US" sz="3000" b="1" dirty="0" err="1"/>
              <a:t>amet</a:t>
            </a:r>
            <a:r>
              <a:rPr lang="en-US" sz="3000" b="1" dirty="0"/>
              <a:t>.</a:t>
            </a:r>
            <a:endParaRPr lang="en-US" sz="3000" dirty="0"/>
          </a:p>
          <a:p>
            <a:r>
              <a:rPr lang="en-US" sz="3000" dirty="0" err="1"/>
              <a:t>Lorem</a:t>
            </a:r>
            <a:r>
              <a:rPr lang="en-US" sz="3000" dirty="0"/>
              <a:t> </a:t>
            </a:r>
            <a:r>
              <a:rPr lang="en-US" sz="3000" dirty="0" err="1"/>
              <a:t>ipsum</a:t>
            </a:r>
            <a:r>
              <a:rPr lang="en-US" sz="3000" dirty="0"/>
              <a:t> dolor sit </a:t>
            </a:r>
            <a:r>
              <a:rPr lang="en-US" sz="3000" dirty="0" err="1"/>
              <a:t>amet</a:t>
            </a:r>
            <a:r>
              <a:rPr lang="en-US" sz="3000" dirty="0"/>
              <a:t>, </a:t>
            </a:r>
            <a:r>
              <a:rPr lang="en-US" sz="3000" dirty="0" err="1"/>
              <a:t>consetetur</a:t>
            </a:r>
            <a:r>
              <a:rPr lang="en-US" sz="3000" dirty="0"/>
              <a:t> </a:t>
            </a:r>
            <a:r>
              <a:rPr lang="en-US" sz="3000" dirty="0" err="1"/>
              <a:t>sadipscing</a:t>
            </a:r>
            <a:r>
              <a:rPr lang="en-US" sz="3000" dirty="0"/>
              <a:t> </a:t>
            </a:r>
            <a:r>
              <a:rPr lang="en-US" sz="3000" dirty="0" err="1"/>
              <a:t>elitr</a:t>
            </a:r>
            <a:r>
              <a:rPr lang="en-US" sz="3000" dirty="0"/>
              <a:t>, </a:t>
            </a:r>
            <a:r>
              <a:rPr lang="en-US" sz="3000" dirty="0" err="1"/>
              <a:t>sed</a:t>
            </a:r>
            <a:r>
              <a:rPr lang="en-US" sz="3000" dirty="0"/>
              <a:t> </a:t>
            </a:r>
            <a:r>
              <a:rPr lang="en-US" sz="3000" dirty="0" err="1"/>
              <a:t>diam</a:t>
            </a:r>
            <a:r>
              <a:rPr lang="en-US" sz="3000" dirty="0"/>
              <a:t> </a:t>
            </a:r>
            <a:r>
              <a:rPr lang="en-US" sz="3000" dirty="0" err="1"/>
              <a:t>nonumy</a:t>
            </a:r>
            <a:r>
              <a:rPr lang="en-US" sz="3000" dirty="0"/>
              <a:t> </a:t>
            </a:r>
            <a:r>
              <a:rPr lang="en-US" sz="3000" dirty="0" err="1"/>
              <a:t>eirmod</a:t>
            </a:r>
            <a:r>
              <a:rPr lang="en-US" sz="3000" dirty="0"/>
              <a:t> </a:t>
            </a:r>
            <a:r>
              <a:rPr lang="en-US" sz="3000" dirty="0" err="1"/>
              <a:t>tempor</a:t>
            </a:r>
            <a:r>
              <a:rPr lang="en-US" sz="3000" dirty="0"/>
              <a:t> </a:t>
            </a:r>
            <a:r>
              <a:rPr lang="en-US" sz="3000" dirty="0" err="1"/>
              <a:t>invidunt</a:t>
            </a:r>
            <a:r>
              <a:rPr lang="en-US" sz="3000" dirty="0"/>
              <a:t> </a:t>
            </a:r>
            <a:r>
              <a:rPr lang="en-US" sz="3000" dirty="0" err="1"/>
              <a:t>ut</a:t>
            </a:r>
            <a:r>
              <a:rPr lang="en-US" sz="3000" dirty="0"/>
              <a:t> </a:t>
            </a:r>
            <a:r>
              <a:rPr lang="en-US" sz="3000" dirty="0" err="1"/>
              <a:t>labore</a:t>
            </a:r>
            <a:r>
              <a:rPr lang="en-US" sz="3000" dirty="0"/>
              <a:t> et </a:t>
            </a:r>
            <a:r>
              <a:rPr lang="en-US" sz="3000" dirty="0" err="1"/>
              <a:t>dolore</a:t>
            </a:r>
            <a:r>
              <a:rPr lang="en-US" sz="3000" dirty="0"/>
              <a:t> magna </a:t>
            </a:r>
            <a:r>
              <a:rPr lang="en-US" sz="3000" dirty="0" err="1"/>
              <a:t>aliquyam</a:t>
            </a:r>
            <a:r>
              <a:rPr lang="en-US" sz="3000" dirty="0"/>
              <a:t> </a:t>
            </a:r>
            <a:r>
              <a:rPr lang="en-US" sz="3000" dirty="0" err="1"/>
              <a:t>erat</a:t>
            </a:r>
            <a:r>
              <a:rPr lang="en-US" sz="3000" dirty="0"/>
              <a:t>, </a:t>
            </a:r>
            <a:r>
              <a:rPr lang="en-US" sz="3000" dirty="0" err="1"/>
              <a:t>sed</a:t>
            </a:r>
            <a:r>
              <a:rPr lang="en-US" sz="3000" dirty="0"/>
              <a:t> </a:t>
            </a:r>
            <a:r>
              <a:rPr lang="en-US" sz="3000" dirty="0" err="1"/>
              <a:t>diam</a:t>
            </a:r>
            <a:r>
              <a:rPr lang="en-US" sz="3000" dirty="0"/>
              <a:t> </a:t>
            </a:r>
            <a:r>
              <a:rPr lang="en-US" sz="3000" dirty="0" err="1"/>
              <a:t>voluptua</a:t>
            </a:r>
            <a:r>
              <a:rPr lang="en-US" sz="3000" dirty="0"/>
              <a:t>. At </a:t>
            </a:r>
            <a:r>
              <a:rPr lang="en-US" sz="3000" dirty="0" err="1"/>
              <a:t>vero</a:t>
            </a:r>
            <a:r>
              <a:rPr lang="en-US" sz="3000" dirty="0"/>
              <a:t> </a:t>
            </a:r>
            <a:r>
              <a:rPr lang="en-US" sz="3000" dirty="0" err="1"/>
              <a:t>eos</a:t>
            </a:r>
            <a:r>
              <a:rPr lang="en-US" sz="3000" dirty="0"/>
              <a:t> et </a:t>
            </a:r>
            <a:r>
              <a:rPr lang="en-US" sz="3000" dirty="0" err="1"/>
              <a:t>accusam</a:t>
            </a:r>
            <a:r>
              <a:rPr lang="en-US" sz="3000" dirty="0"/>
              <a:t> et </a:t>
            </a:r>
            <a:r>
              <a:rPr lang="en-US" sz="3000" dirty="0" err="1"/>
              <a:t>justo</a:t>
            </a:r>
            <a:r>
              <a:rPr lang="en-US" sz="3000" dirty="0"/>
              <a:t> duo </a:t>
            </a:r>
            <a:r>
              <a:rPr lang="en-US" sz="3000" dirty="0" err="1"/>
              <a:t>dolores</a:t>
            </a:r>
            <a:r>
              <a:rPr lang="en-US" sz="3000" dirty="0"/>
              <a:t> et </a:t>
            </a:r>
            <a:r>
              <a:rPr lang="en-US" sz="3000" dirty="0" err="1"/>
              <a:t>ea</a:t>
            </a:r>
            <a:r>
              <a:rPr lang="en-US" sz="3000" dirty="0"/>
              <a:t> </a:t>
            </a:r>
            <a:r>
              <a:rPr lang="en-US" sz="3000" dirty="0" err="1"/>
              <a:t>rebum</a:t>
            </a:r>
            <a:r>
              <a:rPr lang="en-US" sz="3000" dirty="0"/>
              <a:t>. Stet </a:t>
            </a:r>
            <a:r>
              <a:rPr lang="en-US" sz="3000" dirty="0" err="1"/>
              <a:t>clita</a:t>
            </a:r>
            <a:r>
              <a:rPr lang="en-US" sz="3000" dirty="0"/>
              <a:t> </a:t>
            </a:r>
            <a:r>
              <a:rPr lang="en-US" sz="3000" dirty="0" err="1"/>
              <a:t>kasd</a:t>
            </a:r>
            <a:r>
              <a:rPr lang="en-US" sz="3000" dirty="0"/>
              <a:t> </a:t>
            </a:r>
            <a:r>
              <a:rPr lang="en-US" sz="3000" dirty="0" err="1"/>
              <a:t>gubergren</a:t>
            </a:r>
            <a:r>
              <a:rPr lang="en-US" sz="3000" dirty="0"/>
              <a:t>, no sea </a:t>
            </a:r>
            <a:r>
              <a:rPr lang="en-US" sz="3000" dirty="0" err="1"/>
              <a:t>takimata</a:t>
            </a:r>
            <a:r>
              <a:rPr lang="en-US" sz="3000" dirty="0"/>
              <a:t> </a:t>
            </a:r>
            <a:r>
              <a:rPr lang="en-US" sz="3000" dirty="0" err="1"/>
              <a:t>sanctus</a:t>
            </a:r>
            <a:r>
              <a:rPr lang="en-US" sz="3000" dirty="0"/>
              <a:t> </a:t>
            </a:r>
            <a:r>
              <a:rPr lang="en-US" sz="3000" dirty="0" err="1"/>
              <a:t>est</a:t>
            </a:r>
            <a:r>
              <a:rPr lang="en-US" sz="3000" dirty="0"/>
              <a:t> </a:t>
            </a:r>
            <a:r>
              <a:rPr lang="en-US" sz="3000" dirty="0" err="1"/>
              <a:t>Lorem</a:t>
            </a:r>
            <a:r>
              <a:rPr lang="en-US" sz="3000" dirty="0"/>
              <a:t> </a:t>
            </a:r>
            <a:r>
              <a:rPr lang="en-US" sz="3000" dirty="0" err="1"/>
              <a:t>ipsum</a:t>
            </a:r>
            <a:r>
              <a:rPr lang="en-US" sz="3000" dirty="0"/>
              <a:t> dolor sit </a:t>
            </a:r>
            <a:r>
              <a:rPr lang="en-US" sz="3000" dirty="0" err="1"/>
              <a:t>amet</a:t>
            </a:r>
            <a:r>
              <a:rPr lang="en-US" sz="3000" dirty="0"/>
              <a:t>. </a:t>
            </a:r>
            <a:r>
              <a:rPr lang="en-US" sz="3000" dirty="0" err="1"/>
              <a:t>Lorem</a:t>
            </a:r>
            <a:r>
              <a:rPr lang="en-US" sz="3000" dirty="0"/>
              <a:t> </a:t>
            </a:r>
            <a:r>
              <a:rPr lang="en-US" sz="3000" dirty="0" err="1"/>
              <a:t>ipsum</a:t>
            </a:r>
            <a:r>
              <a:rPr lang="en-US" sz="3000" dirty="0"/>
              <a:t> dolor sit </a:t>
            </a:r>
            <a:r>
              <a:rPr lang="en-US" sz="3000" dirty="0" err="1"/>
              <a:t>amet</a:t>
            </a:r>
            <a:r>
              <a:rPr lang="en-US" sz="3000" dirty="0"/>
              <a:t>, </a:t>
            </a:r>
            <a:r>
              <a:rPr lang="en-US" sz="3000" dirty="0" err="1"/>
              <a:t>consetetur</a:t>
            </a:r>
            <a:r>
              <a:rPr lang="en-US" sz="3000" dirty="0"/>
              <a:t> </a:t>
            </a:r>
            <a:r>
              <a:rPr lang="en-US" sz="3000" dirty="0" err="1"/>
              <a:t>sadipscing</a:t>
            </a:r>
            <a:r>
              <a:rPr lang="en-US" sz="3000" dirty="0"/>
              <a:t> </a:t>
            </a:r>
            <a:r>
              <a:rPr lang="en-US" sz="3000" dirty="0" err="1"/>
              <a:t>elitr</a:t>
            </a:r>
            <a:r>
              <a:rPr lang="en-US" sz="3000" dirty="0"/>
              <a:t>, </a:t>
            </a:r>
            <a:r>
              <a:rPr lang="en-US" sz="3000" dirty="0" err="1"/>
              <a:t>sed</a:t>
            </a:r>
            <a:r>
              <a:rPr lang="en-US" sz="3000" dirty="0"/>
              <a:t> </a:t>
            </a:r>
            <a:r>
              <a:rPr lang="en-US" sz="3000" dirty="0" err="1"/>
              <a:t>diam</a:t>
            </a:r>
            <a:r>
              <a:rPr lang="en-US" sz="3000" dirty="0"/>
              <a:t> </a:t>
            </a:r>
            <a:r>
              <a:rPr lang="en-US" sz="3000" dirty="0" err="1"/>
              <a:t>nonumy</a:t>
            </a:r>
            <a:r>
              <a:rPr lang="en-US" sz="3000" dirty="0"/>
              <a:t> </a:t>
            </a:r>
            <a:r>
              <a:rPr lang="en-US" sz="3000" dirty="0" err="1"/>
              <a:t>eirmod</a:t>
            </a:r>
            <a:r>
              <a:rPr lang="en-US" sz="3000" dirty="0"/>
              <a:t> </a:t>
            </a:r>
            <a:r>
              <a:rPr lang="en-US" sz="3000" dirty="0" err="1"/>
              <a:t>tempor</a:t>
            </a:r>
            <a:r>
              <a:rPr lang="en-US" sz="3000" dirty="0"/>
              <a:t> </a:t>
            </a:r>
            <a:r>
              <a:rPr lang="en-US" sz="3000" dirty="0" err="1"/>
              <a:t>invidunt</a:t>
            </a:r>
            <a:r>
              <a:rPr lang="en-US" sz="3000" dirty="0"/>
              <a:t> </a:t>
            </a:r>
            <a:r>
              <a:rPr lang="en-US" sz="3000" dirty="0" err="1"/>
              <a:t>ut</a:t>
            </a:r>
            <a:r>
              <a:rPr lang="en-US" sz="3000" dirty="0"/>
              <a:t> </a:t>
            </a:r>
            <a:r>
              <a:rPr lang="en-US" sz="3000" dirty="0" err="1"/>
              <a:t>labore</a:t>
            </a:r>
            <a:r>
              <a:rPr lang="en-US" sz="3000" dirty="0"/>
              <a:t> et </a:t>
            </a:r>
            <a:r>
              <a:rPr lang="en-US" sz="3000" dirty="0" err="1"/>
              <a:t>dolore</a:t>
            </a:r>
            <a:r>
              <a:rPr lang="en-US" sz="3000" dirty="0"/>
              <a:t> magna </a:t>
            </a:r>
            <a:r>
              <a:rPr lang="en-US" sz="3000" dirty="0" err="1"/>
              <a:t>aliquyam</a:t>
            </a:r>
            <a:r>
              <a:rPr lang="en-US" sz="3000" dirty="0"/>
              <a:t> </a:t>
            </a:r>
            <a:r>
              <a:rPr lang="en-US" sz="3000" dirty="0" err="1"/>
              <a:t>erat</a:t>
            </a:r>
            <a:r>
              <a:rPr lang="en-US" sz="3000" dirty="0"/>
              <a:t>, </a:t>
            </a:r>
            <a:r>
              <a:rPr lang="en-US" sz="3000" dirty="0" err="1"/>
              <a:t>sed</a:t>
            </a:r>
            <a:r>
              <a:rPr lang="en-US" sz="3000" dirty="0"/>
              <a:t> </a:t>
            </a:r>
            <a:r>
              <a:rPr lang="en-US" sz="3000" dirty="0" err="1"/>
              <a:t>diam</a:t>
            </a:r>
            <a:r>
              <a:rPr lang="en-US" sz="3000" dirty="0"/>
              <a:t> </a:t>
            </a:r>
            <a:r>
              <a:rPr lang="en-US" sz="3000" dirty="0" err="1"/>
              <a:t>voluptua</a:t>
            </a:r>
            <a:r>
              <a:rPr lang="en-US" sz="3000" dirty="0"/>
              <a:t>. At </a:t>
            </a:r>
            <a:r>
              <a:rPr lang="en-US" sz="3000" dirty="0" err="1"/>
              <a:t>vero</a:t>
            </a:r>
            <a:r>
              <a:rPr lang="en-US" sz="3000" dirty="0"/>
              <a:t> </a:t>
            </a:r>
            <a:r>
              <a:rPr lang="en-US" sz="3000" dirty="0" err="1"/>
              <a:t>eos</a:t>
            </a:r>
            <a:r>
              <a:rPr lang="en-US" sz="3000" dirty="0"/>
              <a:t> et </a:t>
            </a:r>
            <a:r>
              <a:rPr lang="en-US" sz="3000" dirty="0" err="1"/>
              <a:t>accusam</a:t>
            </a:r>
            <a:r>
              <a:rPr lang="en-US" sz="3000" dirty="0"/>
              <a:t> et </a:t>
            </a:r>
            <a:r>
              <a:rPr lang="en-US" sz="3000" dirty="0" err="1"/>
              <a:t>justo</a:t>
            </a:r>
            <a:r>
              <a:rPr lang="en-US" sz="3000" dirty="0"/>
              <a:t> duo </a:t>
            </a:r>
            <a:r>
              <a:rPr lang="en-US" sz="3000" dirty="0" err="1"/>
              <a:t>dolores</a:t>
            </a:r>
            <a:r>
              <a:rPr lang="en-US" sz="3000" dirty="0"/>
              <a:t> et </a:t>
            </a:r>
            <a:r>
              <a:rPr lang="en-US" sz="3000" dirty="0" err="1"/>
              <a:t>ea</a:t>
            </a:r>
            <a:r>
              <a:rPr lang="en-US" sz="3000" dirty="0"/>
              <a:t> </a:t>
            </a:r>
            <a:r>
              <a:rPr lang="en-US" sz="3000" dirty="0" err="1"/>
              <a:t>rebum</a:t>
            </a:r>
            <a:r>
              <a:rPr lang="en-US" sz="3000" dirty="0"/>
              <a:t>. Stet </a:t>
            </a:r>
            <a:r>
              <a:rPr lang="en-US" sz="3000" dirty="0" err="1"/>
              <a:t>clita</a:t>
            </a:r>
            <a:r>
              <a:rPr lang="en-US" sz="3000" dirty="0"/>
              <a:t> </a:t>
            </a:r>
            <a:r>
              <a:rPr lang="en-US" sz="3000" dirty="0" err="1"/>
              <a:t>kasd</a:t>
            </a:r>
            <a:r>
              <a:rPr lang="en-US" sz="3000" dirty="0"/>
              <a:t> </a:t>
            </a:r>
            <a:r>
              <a:rPr lang="en-US" sz="3000" dirty="0" err="1"/>
              <a:t>gubergren</a:t>
            </a:r>
            <a:r>
              <a:rPr lang="en-US" sz="3000" dirty="0"/>
              <a:t>, no sea </a:t>
            </a:r>
            <a:r>
              <a:rPr lang="en-US" sz="3000" dirty="0" err="1"/>
              <a:t>takimata</a:t>
            </a:r>
            <a:r>
              <a:rPr lang="en-US" sz="3000" dirty="0"/>
              <a:t> </a:t>
            </a:r>
            <a:r>
              <a:rPr lang="en-US" sz="3000" dirty="0" err="1"/>
              <a:t>sanctus</a:t>
            </a:r>
            <a:r>
              <a:rPr lang="en-US" sz="3000" dirty="0"/>
              <a:t> </a:t>
            </a:r>
            <a:r>
              <a:rPr lang="en-US" sz="3000" dirty="0" err="1"/>
              <a:t>est</a:t>
            </a:r>
            <a:r>
              <a:rPr lang="en-US" sz="3000" dirty="0"/>
              <a:t> </a:t>
            </a:r>
            <a:r>
              <a:rPr lang="en-US" sz="3000" dirty="0" err="1"/>
              <a:t>Lorem</a:t>
            </a:r>
            <a:r>
              <a:rPr lang="en-US" sz="3000" dirty="0"/>
              <a:t> </a:t>
            </a:r>
            <a:r>
              <a:rPr lang="en-US" sz="3000" dirty="0" err="1"/>
              <a:t>ipsum</a:t>
            </a:r>
            <a:r>
              <a:rPr lang="en-US" sz="3000" dirty="0"/>
              <a:t> dolor sit </a:t>
            </a:r>
            <a:r>
              <a:rPr lang="en-US" sz="3000" dirty="0" err="1"/>
              <a:t>amet</a:t>
            </a:r>
            <a:r>
              <a:rPr lang="en-US" sz="3000" dirty="0"/>
              <a:t>.</a:t>
            </a:r>
            <a:endParaRPr lang="en-US" sz="30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906438" y="13362517"/>
            <a:ext cx="133792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/>
              <a:t>Lorem</a:t>
            </a:r>
            <a:r>
              <a:rPr lang="en-US" sz="3000" b="1" dirty="0"/>
              <a:t> </a:t>
            </a:r>
            <a:r>
              <a:rPr lang="en-US" sz="3000" b="1" dirty="0" err="1"/>
              <a:t>ipsum</a:t>
            </a:r>
            <a:r>
              <a:rPr lang="en-US" sz="3000" b="1" dirty="0"/>
              <a:t> dolor sit </a:t>
            </a:r>
            <a:r>
              <a:rPr lang="en-US" sz="3000" b="1" dirty="0" err="1"/>
              <a:t>amet</a:t>
            </a:r>
            <a:r>
              <a:rPr lang="en-US" sz="3000" b="1" dirty="0"/>
              <a:t>, </a:t>
            </a:r>
            <a:r>
              <a:rPr lang="en-US" sz="3000" b="1" dirty="0" err="1"/>
              <a:t>consetetur</a:t>
            </a:r>
            <a:r>
              <a:rPr lang="en-US" sz="3000" b="1" dirty="0"/>
              <a:t> </a:t>
            </a:r>
            <a:r>
              <a:rPr lang="en-US" sz="3000" b="1" dirty="0" err="1"/>
              <a:t>sadipscing</a:t>
            </a:r>
            <a:r>
              <a:rPr lang="en-US" sz="3000" b="1" dirty="0"/>
              <a:t> </a:t>
            </a:r>
            <a:r>
              <a:rPr lang="en-US" sz="3000" b="1" dirty="0" err="1"/>
              <a:t>elitr</a:t>
            </a:r>
            <a:r>
              <a:rPr lang="en-US" sz="3000" b="1" dirty="0"/>
              <a:t>, </a:t>
            </a:r>
            <a:r>
              <a:rPr lang="en-US" sz="3000" b="1" dirty="0" err="1"/>
              <a:t>sed</a:t>
            </a:r>
            <a:r>
              <a:rPr lang="en-US" sz="3000" b="1" dirty="0"/>
              <a:t> </a:t>
            </a:r>
            <a:r>
              <a:rPr lang="en-US" sz="3000" b="1" dirty="0" err="1"/>
              <a:t>diam</a:t>
            </a:r>
            <a:r>
              <a:rPr lang="en-US" sz="3000" b="1" dirty="0"/>
              <a:t> </a:t>
            </a:r>
            <a:r>
              <a:rPr lang="en-US" sz="3000" b="1" dirty="0" err="1"/>
              <a:t>nonumy</a:t>
            </a:r>
            <a:r>
              <a:rPr lang="en-US" sz="3000" b="1" dirty="0"/>
              <a:t> </a:t>
            </a:r>
            <a:r>
              <a:rPr lang="en-US" sz="3000" b="1" dirty="0" err="1"/>
              <a:t>eirmod</a:t>
            </a:r>
            <a:r>
              <a:rPr lang="en-US" sz="3000" b="1" dirty="0"/>
              <a:t> </a:t>
            </a:r>
            <a:r>
              <a:rPr lang="en-US" sz="3000" b="1" dirty="0" err="1"/>
              <a:t>tempor</a:t>
            </a:r>
            <a:r>
              <a:rPr lang="en-US" sz="3000" b="1" dirty="0"/>
              <a:t> </a:t>
            </a:r>
            <a:r>
              <a:rPr lang="en-US" sz="3000" b="1" dirty="0" err="1"/>
              <a:t>invidunt</a:t>
            </a:r>
            <a:r>
              <a:rPr lang="en-US" sz="3000" b="1" dirty="0"/>
              <a:t> </a:t>
            </a:r>
            <a:r>
              <a:rPr lang="en-US" sz="3000" b="1" dirty="0" err="1"/>
              <a:t>ut</a:t>
            </a:r>
            <a:r>
              <a:rPr lang="en-US" sz="3000" b="1" dirty="0"/>
              <a:t> </a:t>
            </a:r>
            <a:r>
              <a:rPr lang="en-US" sz="3000" b="1" dirty="0" err="1"/>
              <a:t>labore</a:t>
            </a:r>
            <a:r>
              <a:rPr lang="en-US" sz="3000" b="1" dirty="0"/>
              <a:t> et </a:t>
            </a:r>
            <a:r>
              <a:rPr lang="en-US" sz="3000" b="1" dirty="0" err="1"/>
              <a:t>dolore</a:t>
            </a:r>
            <a:r>
              <a:rPr lang="en-US" sz="3000" b="1" dirty="0"/>
              <a:t> magna </a:t>
            </a:r>
            <a:r>
              <a:rPr lang="en-US" sz="3000" b="1" dirty="0" err="1"/>
              <a:t>aliquyam</a:t>
            </a:r>
            <a:r>
              <a:rPr lang="en-US" sz="3000" b="1" dirty="0"/>
              <a:t> </a:t>
            </a:r>
            <a:r>
              <a:rPr lang="en-US" sz="3000" b="1" dirty="0" err="1"/>
              <a:t>erat</a:t>
            </a:r>
            <a:r>
              <a:rPr lang="en-US" sz="3000" b="1" dirty="0"/>
              <a:t>, </a:t>
            </a:r>
            <a:r>
              <a:rPr lang="en-US" sz="3000" b="1" dirty="0" err="1"/>
              <a:t>sed</a:t>
            </a:r>
            <a:r>
              <a:rPr lang="en-US" sz="3000" b="1" dirty="0"/>
              <a:t> </a:t>
            </a:r>
            <a:r>
              <a:rPr lang="en-US" sz="3000" b="1" dirty="0" err="1"/>
              <a:t>diam</a:t>
            </a:r>
            <a:r>
              <a:rPr lang="en-US" sz="3000" b="1" dirty="0"/>
              <a:t> </a:t>
            </a:r>
            <a:r>
              <a:rPr lang="en-US" sz="3000" b="1" dirty="0" err="1"/>
              <a:t>voluptua</a:t>
            </a:r>
            <a:r>
              <a:rPr lang="en-US" sz="3000" b="1" dirty="0"/>
              <a:t>. At </a:t>
            </a:r>
            <a:r>
              <a:rPr lang="en-US" sz="3000" b="1" dirty="0" err="1"/>
              <a:t>vero</a:t>
            </a:r>
            <a:r>
              <a:rPr lang="en-US" sz="3000" b="1" dirty="0"/>
              <a:t> </a:t>
            </a:r>
            <a:r>
              <a:rPr lang="en-US" sz="3000" b="1" dirty="0" err="1"/>
              <a:t>eos</a:t>
            </a:r>
            <a:r>
              <a:rPr lang="en-US" sz="3000" b="1" dirty="0"/>
              <a:t> et </a:t>
            </a:r>
            <a:r>
              <a:rPr lang="en-US" sz="3000" b="1" dirty="0" err="1"/>
              <a:t>accusam</a:t>
            </a:r>
            <a:r>
              <a:rPr lang="en-US" sz="3000" b="1" dirty="0"/>
              <a:t> et </a:t>
            </a:r>
            <a:r>
              <a:rPr lang="en-US" sz="3000" b="1" dirty="0" err="1"/>
              <a:t>justo</a:t>
            </a:r>
            <a:r>
              <a:rPr lang="en-US" sz="3000" b="1" dirty="0"/>
              <a:t> duo </a:t>
            </a:r>
            <a:r>
              <a:rPr lang="en-US" sz="3000" b="1" dirty="0" err="1"/>
              <a:t>dolores</a:t>
            </a:r>
            <a:r>
              <a:rPr lang="en-US" sz="3000" b="1" dirty="0"/>
              <a:t> et </a:t>
            </a:r>
            <a:r>
              <a:rPr lang="en-US" sz="3000" b="1" dirty="0" err="1"/>
              <a:t>ea</a:t>
            </a:r>
            <a:r>
              <a:rPr lang="en-US" sz="3000" b="1" dirty="0"/>
              <a:t> </a:t>
            </a:r>
            <a:r>
              <a:rPr lang="en-US" sz="3000" b="1" dirty="0" err="1"/>
              <a:t>rebum</a:t>
            </a:r>
            <a:r>
              <a:rPr lang="en-US" sz="3000" b="1" dirty="0"/>
              <a:t>. Stet </a:t>
            </a:r>
            <a:r>
              <a:rPr lang="en-US" sz="3000" b="1" dirty="0" err="1"/>
              <a:t>clita</a:t>
            </a:r>
            <a:r>
              <a:rPr lang="en-US" sz="3000" b="1" dirty="0"/>
              <a:t> </a:t>
            </a:r>
            <a:r>
              <a:rPr lang="en-US" sz="3000" b="1" dirty="0" err="1"/>
              <a:t>kasd</a:t>
            </a:r>
            <a:r>
              <a:rPr lang="en-US" sz="3000" b="1" dirty="0"/>
              <a:t> </a:t>
            </a:r>
            <a:r>
              <a:rPr lang="en-US" sz="3000" b="1" dirty="0" err="1"/>
              <a:t>gubergren</a:t>
            </a:r>
            <a:r>
              <a:rPr lang="en-US" sz="3000" b="1" dirty="0"/>
              <a:t>, no sea </a:t>
            </a:r>
            <a:r>
              <a:rPr lang="en-US" sz="3000" b="1" dirty="0" err="1"/>
              <a:t>takimata</a:t>
            </a:r>
            <a:r>
              <a:rPr lang="en-US" sz="3000" b="1" dirty="0"/>
              <a:t> </a:t>
            </a:r>
            <a:r>
              <a:rPr lang="en-US" sz="3000" b="1" dirty="0" err="1"/>
              <a:t>sanctus</a:t>
            </a:r>
            <a:r>
              <a:rPr lang="en-US" sz="3000" b="1" dirty="0"/>
              <a:t> </a:t>
            </a:r>
            <a:r>
              <a:rPr lang="en-US" sz="3000" b="1" dirty="0" err="1"/>
              <a:t>est</a:t>
            </a:r>
            <a:r>
              <a:rPr lang="en-US" sz="3000" b="1" dirty="0"/>
              <a:t> </a:t>
            </a:r>
            <a:r>
              <a:rPr lang="en-US" sz="3000" b="1" dirty="0" err="1"/>
              <a:t>Lorem</a:t>
            </a:r>
            <a:r>
              <a:rPr lang="en-US" sz="3000" b="1" dirty="0"/>
              <a:t> </a:t>
            </a:r>
            <a:r>
              <a:rPr lang="en-US" sz="3000" b="1" dirty="0" err="1"/>
              <a:t>ipsum</a:t>
            </a:r>
            <a:r>
              <a:rPr lang="en-US" sz="3000" b="1" dirty="0"/>
              <a:t> dolor sit </a:t>
            </a:r>
            <a:r>
              <a:rPr lang="en-US" sz="3000" b="1" dirty="0" err="1"/>
              <a:t>amet</a:t>
            </a:r>
            <a:r>
              <a:rPr lang="en-US" sz="3000" b="1" dirty="0"/>
              <a:t>. </a:t>
            </a:r>
            <a:r>
              <a:rPr lang="en-US" sz="3000" b="1" dirty="0" err="1"/>
              <a:t>Lorem</a:t>
            </a:r>
            <a:r>
              <a:rPr lang="en-US" sz="3000" b="1" dirty="0"/>
              <a:t> </a:t>
            </a:r>
            <a:r>
              <a:rPr lang="en-US" sz="3000" b="1" dirty="0" err="1"/>
              <a:t>ipsum</a:t>
            </a:r>
            <a:r>
              <a:rPr lang="en-US" sz="3000" b="1" dirty="0"/>
              <a:t> dolor sit </a:t>
            </a:r>
            <a:r>
              <a:rPr lang="en-US" sz="3000" b="1" dirty="0" err="1"/>
              <a:t>amet</a:t>
            </a:r>
            <a:r>
              <a:rPr lang="en-US" sz="3000" b="1" dirty="0"/>
              <a:t>, </a:t>
            </a:r>
            <a:r>
              <a:rPr lang="en-US" sz="3000" b="1" dirty="0" err="1"/>
              <a:t>consetetur</a:t>
            </a:r>
            <a:r>
              <a:rPr lang="en-US" sz="3000" b="1" dirty="0"/>
              <a:t> </a:t>
            </a:r>
            <a:r>
              <a:rPr lang="en-US" sz="3000" b="1" dirty="0" err="1"/>
              <a:t>sadipscing</a:t>
            </a:r>
            <a:r>
              <a:rPr lang="en-US" sz="3000" b="1" dirty="0"/>
              <a:t> </a:t>
            </a:r>
            <a:r>
              <a:rPr lang="en-US" sz="3000" b="1" dirty="0" err="1" smtClean="0"/>
              <a:t>elitr</a:t>
            </a:r>
            <a:endParaRPr lang="en-US" sz="3000" dirty="0"/>
          </a:p>
        </p:txBody>
      </p:sp>
      <p:sp>
        <p:nvSpPr>
          <p:cNvPr id="26" name="TextBox 25"/>
          <p:cNvSpPr txBox="1"/>
          <p:nvPr/>
        </p:nvSpPr>
        <p:spPr>
          <a:xfrm>
            <a:off x="683603" y="26847369"/>
            <a:ext cx="137740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/>
              <a:t>Lorem</a:t>
            </a:r>
            <a:r>
              <a:rPr lang="en-US" sz="3000" b="1" dirty="0"/>
              <a:t> </a:t>
            </a:r>
            <a:r>
              <a:rPr lang="en-US" sz="3000" b="1" dirty="0" err="1"/>
              <a:t>ipsum</a:t>
            </a:r>
            <a:r>
              <a:rPr lang="en-US" sz="3000" b="1" dirty="0"/>
              <a:t> dolor sit </a:t>
            </a:r>
            <a:r>
              <a:rPr lang="en-US" sz="3000" b="1" dirty="0" err="1"/>
              <a:t>amet</a:t>
            </a:r>
            <a:r>
              <a:rPr lang="en-US" sz="3000" b="1" dirty="0"/>
              <a:t>, </a:t>
            </a:r>
            <a:r>
              <a:rPr lang="en-US" sz="3000" b="1" dirty="0" err="1"/>
              <a:t>consetetur</a:t>
            </a:r>
            <a:r>
              <a:rPr lang="en-US" sz="3000" b="1" dirty="0"/>
              <a:t> </a:t>
            </a:r>
            <a:r>
              <a:rPr lang="en-US" sz="3000" b="1" dirty="0" err="1"/>
              <a:t>sadipscing</a:t>
            </a:r>
            <a:r>
              <a:rPr lang="en-US" sz="3000" b="1" dirty="0"/>
              <a:t> </a:t>
            </a:r>
            <a:r>
              <a:rPr lang="en-US" sz="3000" b="1" dirty="0" err="1"/>
              <a:t>elitr</a:t>
            </a:r>
            <a:r>
              <a:rPr lang="en-US" sz="3000" b="1" dirty="0"/>
              <a:t>, </a:t>
            </a:r>
            <a:r>
              <a:rPr lang="en-US" sz="3000" b="1" dirty="0" err="1"/>
              <a:t>sed</a:t>
            </a:r>
            <a:r>
              <a:rPr lang="en-US" sz="3000" b="1" dirty="0"/>
              <a:t> </a:t>
            </a:r>
            <a:r>
              <a:rPr lang="en-US" sz="3000" b="1" dirty="0" err="1"/>
              <a:t>diam</a:t>
            </a:r>
            <a:r>
              <a:rPr lang="en-US" sz="3000" b="1" dirty="0"/>
              <a:t> </a:t>
            </a:r>
            <a:r>
              <a:rPr lang="en-US" sz="3000" b="1" dirty="0" err="1"/>
              <a:t>nonumy</a:t>
            </a:r>
            <a:r>
              <a:rPr lang="en-US" sz="3000" b="1" dirty="0"/>
              <a:t> </a:t>
            </a:r>
            <a:r>
              <a:rPr lang="en-US" sz="3000" b="1" dirty="0" err="1"/>
              <a:t>eirmod</a:t>
            </a:r>
            <a:r>
              <a:rPr lang="en-US" sz="3000" b="1" dirty="0"/>
              <a:t> </a:t>
            </a:r>
            <a:r>
              <a:rPr lang="en-US" sz="3000" b="1" dirty="0" err="1"/>
              <a:t>tempor</a:t>
            </a:r>
            <a:r>
              <a:rPr lang="en-US" sz="3000" b="1" dirty="0"/>
              <a:t> </a:t>
            </a:r>
            <a:r>
              <a:rPr lang="en-US" sz="3000" b="1" dirty="0" err="1"/>
              <a:t>invidunt</a:t>
            </a:r>
            <a:r>
              <a:rPr lang="en-US" sz="3000" b="1" dirty="0"/>
              <a:t> </a:t>
            </a:r>
            <a:r>
              <a:rPr lang="en-US" sz="3000" b="1" dirty="0" err="1"/>
              <a:t>ut</a:t>
            </a:r>
            <a:r>
              <a:rPr lang="en-US" sz="3000" b="1" dirty="0"/>
              <a:t> </a:t>
            </a:r>
            <a:r>
              <a:rPr lang="en-US" sz="3000" b="1" dirty="0" err="1"/>
              <a:t>labore</a:t>
            </a:r>
            <a:r>
              <a:rPr lang="en-US" sz="3000" b="1" dirty="0"/>
              <a:t> et </a:t>
            </a:r>
            <a:r>
              <a:rPr lang="en-US" sz="3000" b="1" dirty="0" err="1"/>
              <a:t>dolore</a:t>
            </a:r>
            <a:r>
              <a:rPr lang="en-US" sz="3000" b="1" dirty="0"/>
              <a:t> magna </a:t>
            </a:r>
            <a:r>
              <a:rPr lang="en-US" sz="3000" b="1" dirty="0" err="1"/>
              <a:t>aliquyam</a:t>
            </a:r>
            <a:r>
              <a:rPr lang="en-US" sz="3000" b="1" dirty="0"/>
              <a:t> </a:t>
            </a:r>
            <a:r>
              <a:rPr lang="en-US" sz="3000" b="1" dirty="0" err="1"/>
              <a:t>erat</a:t>
            </a:r>
            <a:r>
              <a:rPr lang="en-US" sz="3000" b="1" dirty="0"/>
              <a:t>, </a:t>
            </a:r>
            <a:r>
              <a:rPr lang="en-US" sz="3000" b="1" dirty="0" err="1"/>
              <a:t>sed</a:t>
            </a:r>
            <a:r>
              <a:rPr lang="en-US" sz="3000" b="1" dirty="0"/>
              <a:t> </a:t>
            </a:r>
            <a:r>
              <a:rPr lang="en-US" sz="3000" b="1" dirty="0" err="1"/>
              <a:t>diam</a:t>
            </a:r>
            <a:r>
              <a:rPr lang="en-US" sz="3000" b="1" dirty="0"/>
              <a:t> </a:t>
            </a:r>
            <a:r>
              <a:rPr lang="en-US" sz="3000" b="1" dirty="0" err="1"/>
              <a:t>voluptua</a:t>
            </a:r>
            <a:r>
              <a:rPr lang="en-US" sz="3000" b="1" dirty="0"/>
              <a:t>. At </a:t>
            </a:r>
            <a:r>
              <a:rPr lang="en-US" sz="3000" b="1" dirty="0" err="1"/>
              <a:t>vero</a:t>
            </a:r>
            <a:r>
              <a:rPr lang="en-US" sz="3000" b="1" dirty="0"/>
              <a:t> </a:t>
            </a:r>
            <a:r>
              <a:rPr lang="en-US" sz="3000" b="1" dirty="0" err="1"/>
              <a:t>eos</a:t>
            </a:r>
            <a:r>
              <a:rPr lang="en-US" sz="3000" b="1" dirty="0"/>
              <a:t> et </a:t>
            </a:r>
            <a:r>
              <a:rPr lang="en-US" sz="3000" b="1" dirty="0" err="1"/>
              <a:t>accusam</a:t>
            </a:r>
            <a:r>
              <a:rPr lang="en-US" sz="3000" b="1" dirty="0"/>
              <a:t> et </a:t>
            </a:r>
            <a:r>
              <a:rPr lang="en-US" sz="3000" b="1" dirty="0" err="1"/>
              <a:t>justo</a:t>
            </a:r>
            <a:r>
              <a:rPr lang="en-US" sz="3000" b="1" dirty="0"/>
              <a:t> duo </a:t>
            </a:r>
            <a:r>
              <a:rPr lang="en-US" sz="3000" b="1" dirty="0" err="1"/>
              <a:t>dolores</a:t>
            </a:r>
            <a:r>
              <a:rPr lang="en-US" sz="3000" b="1" dirty="0"/>
              <a:t> et </a:t>
            </a:r>
            <a:r>
              <a:rPr lang="en-US" sz="3000" b="1" dirty="0" err="1"/>
              <a:t>ea</a:t>
            </a:r>
            <a:r>
              <a:rPr lang="en-US" sz="3000" b="1" dirty="0"/>
              <a:t> </a:t>
            </a:r>
            <a:r>
              <a:rPr lang="en-US" sz="3000" b="1" dirty="0" err="1"/>
              <a:t>rebum</a:t>
            </a:r>
            <a:r>
              <a:rPr lang="en-US" sz="3000" b="1" dirty="0"/>
              <a:t>. Stet </a:t>
            </a:r>
            <a:r>
              <a:rPr lang="en-US" sz="3000" b="1" dirty="0" err="1"/>
              <a:t>clita</a:t>
            </a:r>
            <a:r>
              <a:rPr lang="en-US" sz="3000" b="1" dirty="0"/>
              <a:t> </a:t>
            </a:r>
            <a:r>
              <a:rPr lang="en-US" sz="3000" b="1" dirty="0" err="1"/>
              <a:t>kasd</a:t>
            </a:r>
            <a:r>
              <a:rPr lang="en-US" sz="3000" b="1" dirty="0"/>
              <a:t> </a:t>
            </a:r>
            <a:r>
              <a:rPr lang="en-US" sz="3000" b="1" dirty="0" err="1"/>
              <a:t>gubergren</a:t>
            </a:r>
            <a:r>
              <a:rPr lang="en-US" sz="3000" b="1" dirty="0"/>
              <a:t>, no sea </a:t>
            </a:r>
            <a:r>
              <a:rPr lang="en-US" sz="3000" b="1" dirty="0" err="1"/>
              <a:t>takimata</a:t>
            </a:r>
            <a:r>
              <a:rPr lang="en-US" sz="3000" b="1" dirty="0"/>
              <a:t> </a:t>
            </a:r>
            <a:r>
              <a:rPr lang="en-US" sz="3000" b="1" dirty="0" err="1"/>
              <a:t>sanctus</a:t>
            </a:r>
            <a:r>
              <a:rPr lang="en-US" sz="3000" b="1" dirty="0"/>
              <a:t> </a:t>
            </a:r>
            <a:r>
              <a:rPr lang="en-US" sz="3000" b="1" dirty="0" err="1"/>
              <a:t>est</a:t>
            </a:r>
            <a:r>
              <a:rPr lang="en-US" sz="3000" b="1" dirty="0"/>
              <a:t> </a:t>
            </a:r>
            <a:r>
              <a:rPr lang="en-US" sz="3000" b="1" dirty="0" err="1"/>
              <a:t>Lorem</a:t>
            </a:r>
            <a:r>
              <a:rPr lang="en-US" sz="3000" b="1" dirty="0"/>
              <a:t> </a:t>
            </a:r>
            <a:r>
              <a:rPr lang="en-US" sz="3000" b="1" dirty="0" err="1"/>
              <a:t>ipsum</a:t>
            </a:r>
            <a:r>
              <a:rPr lang="en-US" sz="3000" b="1" dirty="0"/>
              <a:t> dolor sit </a:t>
            </a:r>
            <a:r>
              <a:rPr lang="en-US" sz="3000" b="1" dirty="0" err="1"/>
              <a:t>amet</a:t>
            </a:r>
            <a:r>
              <a:rPr lang="en-US" sz="3000" b="1" dirty="0"/>
              <a:t>. </a:t>
            </a:r>
            <a:r>
              <a:rPr lang="en-US" sz="3000" b="1" dirty="0" err="1"/>
              <a:t>Lorem</a:t>
            </a:r>
            <a:r>
              <a:rPr lang="en-US" sz="3000" b="1" dirty="0"/>
              <a:t> </a:t>
            </a:r>
            <a:r>
              <a:rPr lang="en-US" sz="3000" b="1" dirty="0" err="1"/>
              <a:t>ipsum</a:t>
            </a:r>
            <a:r>
              <a:rPr lang="en-US" sz="3000" b="1" dirty="0"/>
              <a:t> dolor sit </a:t>
            </a:r>
            <a:r>
              <a:rPr lang="en-US" sz="3000" b="1" dirty="0" err="1"/>
              <a:t>amet</a:t>
            </a:r>
            <a:r>
              <a:rPr lang="en-US" sz="3000" b="1" dirty="0"/>
              <a:t>, </a:t>
            </a:r>
            <a:r>
              <a:rPr lang="en-US" sz="3000" b="1" dirty="0" err="1"/>
              <a:t>consetetur</a:t>
            </a:r>
            <a:r>
              <a:rPr lang="en-US" sz="3000" b="1" dirty="0"/>
              <a:t> </a:t>
            </a:r>
            <a:r>
              <a:rPr lang="en-US" sz="3000" b="1" dirty="0" err="1"/>
              <a:t>sadipscing</a:t>
            </a:r>
            <a:r>
              <a:rPr lang="en-US" sz="3000" b="1" dirty="0"/>
              <a:t> </a:t>
            </a:r>
            <a:r>
              <a:rPr lang="en-US" sz="3000" b="1" dirty="0" err="1"/>
              <a:t>elitr</a:t>
            </a:r>
            <a:r>
              <a:rPr lang="en-US" sz="3000" b="1" dirty="0"/>
              <a:t>, </a:t>
            </a:r>
            <a:r>
              <a:rPr lang="en-US" sz="3000" b="1" dirty="0" err="1"/>
              <a:t>sed</a:t>
            </a:r>
            <a:r>
              <a:rPr lang="en-US" sz="3000" b="1" dirty="0"/>
              <a:t> </a:t>
            </a:r>
            <a:r>
              <a:rPr lang="en-US" sz="3000" b="1" dirty="0" err="1"/>
              <a:t>diam</a:t>
            </a:r>
            <a:r>
              <a:rPr lang="en-US" sz="3000" b="1" dirty="0"/>
              <a:t> </a:t>
            </a:r>
            <a:r>
              <a:rPr lang="en-US" sz="3000" b="1" dirty="0" err="1"/>
              <a:t>nonumy</a:t>
            </a:r>
            <a:r>
              <a:rPr lang="en-US" sz="3000" b="1" dirty="0"/>
              <a:t> </a:t>
            </a:r>
            <a:r>
              <a:rPr lang="en-US" sz="3000" b="1" dirty="0" err="1"/>
              <a:t>eirmod</a:t>
            </a:r>
            <a:r>
              <a:rPr lang="en-US" sz="3000" b="1" dirty="0"/>
              <a:t> </a:t>
            </a:r>
            <a:r>
              <a:rPr lang="en-US" sz="3000" b="1" dirty="0" err="1"/>
              <a:t>tempor</a:t>
            </a:r>
            <a:r>
              <a:rPr lang="en-US" sz="3000" b="1" dirty="0"/>
              <a:t> </a:t>
            </a:r>
            <a:r>
              <a:rPr lang="en-US" sz="3000" b="1" dirty="0" err="1"/>
              <a:t>invidunt</a:t>
            </a:r>
            <a:r>
              <a:rPr lang="en-US" sz="3000" b="1" dirty="0"/>
              <a:t> </a:t>
            </a:r>
            <a:r>
              <a:rPr lang="en-US" sz="3000" b="1" dirty="0" err="1"/>
              <a:t>ut</a:t>
            </a:r>
            <a:r>
              <a:rPr lang="en-US" sz="3000" b="1" dirty="0"/>
              <a:t> </a:t>
            </a:r>
            <a:r>
              <a:rPr lang="en-US" sz="3000" b="1" dirty="0" err="1"/>
              <a:t>labore</a:t>
            </a:r>
            <a:r>
              <a:rPr lang="en-US" sz="3000" b="1" dirty="0"/>
              <a:t> et </a:t>
            </a:r>
            <a:r>
              <a:rPr lang="en-US" sz="3000" b="1" dirty="0" err="1"/>
              <a:t>dolore</a:t>
            </a:r>
            <a:r>
              <a:rPr lang="en-US" sz="3000" b="1" dirty="0"/>
              <a:t> magna </a:t>
            </a:r>
            <a:r>
              <a:rPr lang="en-US" sz="3000" b="1" dirty="0" err="1"/>
              <a:t>aliquyam</a:t>
            </a:r>
            <a:r>
              <a:rPr lang="en-US" sz="3000" b="1" dirty="0"/>
              <a:t> </a:t>
            </a:r>
            <a:r>
              <a:rPr lang="en-US" sz="3000" b="1" dirty="0" err="1"/>
              <a:t>erat</a:t>
            </a:r>
            <a:r>
              <a:rPr lang="en-US" sz="3000" b="1" dirty="0"/>
              <a:t>, </a:t>
            </a:r>
            <a:r>
              <a:rPr lang="en-US" sz="3000" b="1" dirty="0" err="1"/>
              <a:t>sed</a:t>
            </a:r>
            <a:r>
              <a:rPr lang="en-US" sz="3000" b="1" dirty="0"/>
              <a:t> </a:t>
            </a:r>
            <a:r>
              <a:rPr lang="en-US" sz="3000" b="1" dirty="0" err="1"/>
              <a:t>diam</a:t>
            </a:r>
            <a:r>
              <a:rPr lang="en-US" sz="3000" b="1" dirty="0"/>
              <a:t> </a:t>
            </a:r>
            <a:r>
              <a:rPr lang="en-US" sz="3000" b="1" dirty="0" err="1"/>
              <a:t>voluptua</a:t>
            </a:r>
            <a:r>
              <a:rPr lang="en-US" sz="3000" b="1" dirty="0"/>
              <a:t>. At </a:t>
            </a:r>
            <a:r>
              <a:rPr lang="en-US" sz="3000" b="1" dirty="0" err="1"/>
              <a:t>vero</a:t>
            </a:r>
            <a:r>
              <a:rPr lang="en-US" sz="3000" b="1" dirty="0"/>
              <a:t> </a:t>
            </a:r>
            <a:r>
              <a:rPr lang="en-US" sz="3000" b="1" dirty="0" err="1"/>
              <a:t>eos</a:t>
            </a:r>
            <a:r>
              <a:rPr lang="en-US" sz="3000" b="1" dirty="0"/>
              <a:t> et </a:t>
            </a:r>
            <a:r>
              <a:rPr lang="en-US" sz="3000" b="1" dirty="0" err="1"/>
              <a:t>accusam</a:t>
            </a:r>
            <a:r>
              <a:rPr lang="en-US" sz="3000" b="1" dirty="0"/>
              <a:t> et </a:t>
            </a:r>
            <a:r>
              <a:rPr lang="en-US" sz="3000" b="1" dirty="0" err="1"/>
              <a:t>justo</a:t>
            </a:r>
            <a:r>
              <a:rPr lang="en-US" sz="3000" b="1" dirty="0"/>
              <a:t> duo </a:t>
            </a:r>
            <a:r>
              <a:rPr lang="en-US" sz="3000" b="1" dirty="0" err="1"/>
              <a:t>dolores</a:t>
            </a:r>
            <a:r>
              <a:rPr lang="en-US" sz="3000" b="1" dirty="0"/>
              <a:t> et </a:t>
            </a:r>
            <a:r>
              <a:rPr lang="en-US" sz="3000" b="1" dirty="0" err="1"/>
              <a:t>ea</a:t>
            </a:r>
            <a:r>
              <a:rPr lang="en-US" sz="3000" b="1" dirty="0"/>
              <a:t> </a:t>
            </a:r>
            <a:r>
              <a:rPr lang="en-US" sz="3000" b="1" dirty="0" err="1"/>
              <a:t>rebum</a:t>
            </a:r>
            <a:r>
              <a:rPr lang="en-US" sz="3000" b="1" dirty="0"/>
              <a:t>. Stet </a:t>
            </a:r>
            <a:r>
              <a:rPr lang="en-US" sz="3000" b="1" dirty="0" err="1"/>
              <a:t>clita</a:t>
            </a:r>
            <a:r>
              <a:rPr lang="en-US" sz="3000" b="1" dirty="0"/>
              <a:t> </a:t>
            </a:r>
            <a:r>
              <a:rPr lang="en-US" sz="3000" b="1" dirty="0" err="1"/>
              <a:t>kasd</a:t>
            </a:r>
            <a:r>
              <a:rPr lang="en-US" sz="3000" b="1" dirty="0"/>
              <a:t> </a:t>
            </a:r>
            <a:r>
              <a:rPr lang="en-US" sz="3000" b="1" dirty="0" err="1"/>
              <a:t>gubergren</a:t>
            </a:r>
            <a:r>
              <a:rPr lang="en-US" sz="3000" b="1" dirty="0"/>
              <a:t>, no sea </a:t>
            </a:r>
            <a:r>
              <a:rPr lang="en-US" sz="3000" b="1" dirty="0" err="1"/>
              <a:t>takimata</a:t>
            </a:r>
            <a:r>
              <a:rPr lang="en-US" sz="3000" b="1" dirty="0"/>
              <a:t> </a:t>
            </a:r>
            <a:r>
              <a:rPr lang="en-US" sz="3000" b="1" dirty="0" err="1"/>
              <a:t>sanctus</a:t>
            </a:r>
            <a:r>
              <a:rPr lang="en-US" sz="3000" b="1" dirty="0"/>
              <a:t> </a:t>
            </a:r>
            <a:r>
              <a:rPr lang="en-US" sz="3000" b="1" dirty="0" err="1"/>
              <a:t>est</a:t>
            </a:r>
            <a:r>
              <a:rPr lang="en-US" sz="3000" b="1" dirty="0"/>
              <a:t> </a:t>
            </a:r>
            <a:r>
              <a:rPr lang="en-US" sz="3000" b="1" dirty="0" err="1"/>
              <a:t>Lorem</a:t>
            </a:r>
            <a:r>
              <a:rPr lang="en-US" sz="3000" b="1" dirty="0"/>
              <a:t> </a:t>
            </a:r>
            <a:r>
              <a:rPr lang="en-US" sz="3000" b="1" dirty="0" err="1"/>
              <a:t>ipsum</a:t>
            </a:r>
            <a:r>
              <a:rPr lang="en-US" sz="3000" b="1" dirty="0"/>
              <a:t> dolor sit </a:t>
            </a:r>
            <a:r>
              <a:rPr lang="en-US" sz="3000" b="1" dirty="0" err="1"/>
              <a:t>amet</a:t>
            </a:r>
            <a:r>
              <a:rPr lang="en-US" sz="3000" b="1" dirty="0"/>
              <a:t>.</a:t>
            </a:r>
            <a:endParaRPr lang="en-US" sz="3000" dirty="0"/>
          </a:p>
        </p:txBody>
      </p:sp>
      <p:pic>
        <p:nvPicPr>
          <p:cNvPr id="52" name="Picture 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90123" y="605162"/>
            <a:ext cx="5768379" cy="253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" name="TextBox 75"/>
          <p:cNvSpPr txBox="1"/>
          <p:nvPr/>
        </p:nvSpPr>
        <p:spPr>
          <a:xfrm>
            <a:off x="15760553" y="10353140"/>
            <a:ext cx="13637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Classic categorization of connectives (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Halliday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&amp; Hassan 1976) by color.</a:t>
            </a:r>
          </a:p>
          <a:p>
            <a:pPr algn="ctr"/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Patterns of overlap indicate the distribution across discourse relation senses.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83603" y="37592000"/>
            <a:ext cx="27527257" cy="3785652"/>
          </a:xfrm>
          <a:prstGeom prst="rect">
            <a:avLst/>
          </a:prstGeom>
        </p:spPr>
        <p:txBody>
          <a:bodyPr wrap="square" numCol="2" spcCol="457200">
            <a:spAutoFit/>
          </a:bodyPr>
          <a:lstStyle/>
          <a:p>
            <a:pPr lvl="0"/>
            <a:r>
              <a:rPr lang="en-US" sz="2000" dirty="0"/>
              <a:t>F. T. </a:t>
            </a:r>
            <a:r>
              <a:rPr lang="en-US" sz="2000" dirty="0" err="1"/>
              <a:t>Asr</a:t>
            </a:r>
            <a:r>
              <a:rPr lang="en-US" sz="2000" dirty="0"/>
              <a:t> and V. Demberg (2012) “Measuring the strength of linguistic cues </a:t>
            </a:r>
            <a:r>
              <a:rPr lang="en-US" sz="2000" dirty="0" smtClean="0"/>
              <a:t>for discourse relations.” Proceedings of the Workshop on Advances in Discourse Analysis and its Computational Aspects (ADACA):33. </a:t>
            </a:r>
          </a:p>
          <a:p>
            <a:pPr lvl="0"/>
            <a:r>
              <a:rPr lang="en-US" sz="2000" dirty="0" smtClean="0"/>
              <a:t>F. T. </a:t>
            </a:r>
            <a:r>
              <a:rPr lang="en-US" sz="2000" dirty="0" err="1" smtClean="0"/>
              <a:t>Asr</a:t>
            </a:r>
            <a:r>
              <a:rPr lang="en-US" sz="2000" dirty="0" smtClean="0"/>
              <a:t> and V. Demberg (2013) “On the information conveyed by discourse markers.” Proceedings of the Workshop on Cognitive</a:t>
            </a:r>
          </a:p>
          <a:p>
            <a:pPr lvl="0"/>
            <a:r>
              <a:rPr lang="en-US" sz="2000" dirty="0"/>
              <a:t> </a:t>
            </a:r>
            <a:r>
              <a:rPr lang="en-US" sz="2000" dirty="0" smtClean="0"/>
              <a:t>     Modeling and Computational Linguistics (CMCL): 84.</a:t>
            </a:r>
          </a:p>
          <a:p>
            <a:pPr lvl="0"/>
            <a:r>
              <a:rPr lang="en-US" sz="2000" dirty="0" smtClean="0"/>
              <a:t>D. Blakemore (2004) “Relevance and linguistic meaning: The semantics and pragmatics of discourse markers.” Cambridge </a:t>
            </a:r>
          </a:p>
          <a:p>
            <a:pPr lvl="0"/>
            <a:r>
              <a:rPr lang="en-US" sz="2000" dirty="0"/>
              <a:t> </a:t>
            </a:r>
            <a:r>
              <a:rPr lang="en-US" sz="2000" dirty="0" smtClean="0"/>
              <a:t>    University Press. </a:t>
            </a:r>
          </a:p>
          <a:p>
            <a:r>
              <a:rPr lang="en-US" sz="2000" dirty="0" smtClean="0"/>
              <a:t>H. </a:t>
            </a:r>
            <a:r>
              <a:rPr lang="en-US" sz="2000" dirty="0" err="1" smtClean="0"/>
              <a:t>Drenhaus,V</a:t>
            </a:r>
            <a:r>
              <a:rPr lang="en-US" sz="2000" dirty="0" smtClean="0"/>
              <a:t>. </a:t>
            </a:r>
            <a:r>
              <a:rPr lang="en-US" sz="2000" dirty="0" err="1" smtClean="0"/>
              <a:t>Demberg</a:t>
            </a:r>
            <a:r>
              <a:rPr lang="en-US" sz="2000" dirty="0" smtClean="0"/>
              <a:t>, J. </a:t>
            </a:r>
            <a:r>
              <a:rPr lang="en-US" sz="2000" dirty="0" err="1" smtClean="0"/>
              <a:t>Köhne</a:t>
            </a:r>
            <a:r>
              <a:rPr lang="en-US" sz="2000" dirty="0" smtClean="0"/>
              <a:t>, and F. </a:t>
            </a:r>
            <a:r>
              <a:rPr lang="en-US" sz="2000" dirty="0" err="1" smtClean="0"/>
              <a:t>Delogu</a:t>
            </a:r>
            <a:r>
              <a:rPr lang="en-US" sz="2000" dirty="0" smtClean="0"/>
              <a:t> (2014) “Incremental and predictive discourse processing based on causal and</a:t>
            </a:r>
          </a:p>
          <a:p>
            <a:r>
              <a:rPr lang="en-US" sz="2000" dirty="0" smtClean="0"/>
              <a:t>     concessive discourse markers: ERP studies on German and English”. Proceedings of  </a:t>
            </a:r>
            <a:r>
              <a:rPr lang="en-US" sz="2000" dirty="0" err="1" smtClean="0"/>
              <a:t>CogSci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r>
              <a:rPr lang="en-US" sz="2000" dirty="0" smtClean="0"/>
              <a:t>B. Fraser (1999) “What are discourse markers?.” Journal of Pragmatics 31.7: 931-952.</a:t>
            </a:r>
          </a:p>
          <a:p>
            <a:pPr lvl="0"/>
            <a:r>
              <a:rPr lang="en-US" sz="2000" dirty="0" smtClean="0"/>
              <a:t>H. P. Grice (1975) “Logic and conversation”.</a:t>
            </a:r>
          </a:p>
          <a:p>
            <a:pPr lvl="0"/>
            <a:r>
              <a:rPr lang="en-US" sz="2000" dirty="0" smtClean="0"/>
              <a:t>M</a:t>
            </a:r>
            <a:r>
              <a:rPr lang="en-US" sz="2000" dirty="0"/>
              <a:t>. </a:t>
            </a:r>
            <a:r>
              <a:rPr lang="en-US" sz="2000" dirty="0" err="1"/>
              <a:t>Halliday</a:t>
            </a:r>
            <a:r>
              <a:rPr lang="en-US" sz="2000" dirty="0"/>
              <a:t> and R. </a:t>
            </a:r>
            <a:r>
              <a:rPr lang="en-US" sz="2000" dirty="0" err="1"/>
              <a:t>Hasan</a:t>
            </a:r>
            <a:r>
              <a:rPr lang="en-US" sz="2000" dirty="0"/>
              <a:t> (1976). </a:t>
            </a:r>
            <a:r>
              <a:rPr lang="en-US" sz="2000" i="1" dirty="0"/>
              <a:t>Cohesion in English</a:t>
            </a:r>
            <a:r>
              <a:rPr lang="en-US" sz="2000" dirty="0"/>
              <a:t>. </a:t>
            </a:r>
            <a:r>
              <a:rPr lang="en-US" sz="2000" i="1" dirty="0"/>
              <a:t>Longman,</a:t>
            </a:r>
            <a:r>
              <a:rPr lang="en-US" sz="2000" dirty="0"/>
              <a:t> London. </a:t>
            </a:r>
          </a:p>
          <a:p>
            <a:r>
              <a:rPr lang="en-US" sz="2000" dirty="0"/>
              <a:t>K. Millis, J. Golding, and G. Barker (1995). Causal connectives increase inference generation. </a:t>
            </a:r>
            <a:r>
              <a:rPr lang="en-US" sz="2000" i="1" dirty="0"/>
              <a:t>Discourse Processes</a:t>
            </a:r>
            <a:r>
              <a:rPr lang="en-US" sz="2000" dirty="0"/>
              <a:t>, 20(1):29–49. </a:t>
            </a:r>
          </a:p>
          <a:p>
            <a:r>
              <a:rPr lang="en-US" sz="2000" dirty="0"/>
              <a:t>J. Murray (1995). Logical connectives and local coherence. </a:t>
            </a:r>
            <a:r>
              <a:rPr lang="en-US" sz="2000" i="1" dirty="0"/>
              <a:t>Sources of Coherence in Reading</a:t>
            </a:r>
            <a:r>
              <a:rPr lang="en-US" sz="2000" dirty="0"/>
              <a:t>, pages 107–125. </a:t>
            </a:r>
          </a:p>
          <a:p>
            <a:pPr lvl="0"/>
            <a:r>
              <a:rPr lang="en-US" sz="2000" dirty="0"/>
              <a:t>C. Roberts (1996) “Information structure in discourse: Towards an integrated formal theory of pragmatics.” Working Papers in Linguistics-Ohio State University Department of Linguistics: 91-136.</a:t>
            </a:r>
          </a:p>
          <a:p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181477" y="4100321"/>
            <a:ext cx="1494328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latin typeface="Calibri (Body)"/>
                <a:cs typeface="Calibri (Body)"/>
              </a:rPr>
              <a:t>Questions: </a:t>
            </a:r>
          </a:p>
          <a:p>
            <a:pPr marL="457200" indent="-457200">
              <a:buFont typeface="Arial"/>
              <a:buChar char="•"/>
            </a:pPr>
            <a:r>
              <a:rPr lang="en-US" sz="3000" dirty="0" err="1"/>
              <a:t>Lorem</a:t>
            </a:r>
            <a:r>
              <a:rPr lang="en-US" sz="3000" dirty="0"/>
              <a:t> </a:t>
            </a:r>
            <a:r>
              <a:rPr lang="en-US" sz="3000" dirty="0" err="1"/>
              <a:t>ipsum</a:t>
            </a:r>
            <a:r>
              <a:rPr lang="en-US" sz="3000" dirty="0"/>
              <a:t> dolor sit </a:t>
            </a:r>
            <a:r>
              <a:rPr lang="en-US" sz="3000" dirty="0" err="1"/>
              <a:t>amet</a:t>
            </a:r>
            <a:r>
              <a:rPr lang="en-US" sz="3000" dirty="0"/>
              <a:t>, </a:t>
            </a:r>
            <a:r>
              <a:rPr lang="en-US" sz="3000" dirty="0" err="1"/>
              <a:t>consetetur</a:t>
            </a:r>
            <a:r>
              <a:rPr lang="en-US" sz="3000" dirty="0"/>
              <a:t> </a:t>
            </a:r>
            <a:r>
              <a:rPr lang="en-US" sz="3000" dirty="0" err="1"/>
              <a:t>sadipscing</a:t>
            </a:r>
            <a:r>
              <a:rPr lang="en-US" sz="3000" dirty="0"/>
              <a:t> </a:t>
            </a:r>
            <a:r>
              <a:rPr lang="en-US" sz="3000" dirty="0" err="1"/>
              <a:t>elitr</a:t>
            </a:r>
            <a:r>
              <a:rPr lang="en-US" sz="3000" dirty="0"/>
              <a:t>, </a:t>
            </a:r>
            <a:r>
              <a:rPr lang="en-US" sz="3000" dirty="0" err="1"/>
              <a:t>sed</a:t>
            </a:r>
            <a:r>
              <a:rPr lang="en-US" sz="3000" dirty="0"/>
              <a:t> </a:t>
            </a:r>
            <a:r>
              <a:rPr lang="en-US" sz="3000" dirty="0" err="1"/>
              <a:t>diam</a:t>
            </a:r>
            <a:r>
              <a:rPr lang="en-US" sz="3000" dirty="0"/>
              <a:t> </a:t>
            </a:r>
            <a:r>
              <a:rPr lang="en-US" sz="3000" dirty="0" err="1"/>
              <a:t>nonumy</a:t>
            </a:r>
            <a:r>
              <a:rPr lang="en-US" sz="3000" dirty="0"/>
              <a:t> </a:t>
            </a:r>
            <a:r>
              <a:rPr lang="en-US" sz="3000" dirty="0" err="1"/>
              <a:t>eirmod</a:t>
            </a:r>
            <a:r>
              <a:rPr lang="en-US" sz="3000" dirty="0"/>
              <a:t> </a:t>
            </a:r>
            <a:r>
              <a:rPr lang="en-US" sz="3000" dirty="0" err="1"/>
              <a:t>tempor</a:t>
            </a:r>
            <a:r>
              <a:rPr lang="en-US" sz="3000" dirty="0"/>
              <a:t> </a:t>
            </a:r>
            <a:r>
              <a:rPr lang="en-US" sz="3000" dirty="0" err="1"/>
              <a:t>invidunt</a:t>
            </a:r>
            <a:r>
              <a:rPr lang="en-US" sz="3000" dirty="0"/>
              <a:t> </a:t>
            </a:r>
            <a:r>
              <a:rPr lang="en-US" sz="3000" dirty="0" err="1"/>
              <a:t>ut</a:t>
            </a:r>
            <a:r>
              <a:rPr lang="en-US" sz="3000" dirty="0"/>
              <a:t> </a:t>
            </a:r>
            <a:r>
              <a:rPr lang="en-US" sz="3000" dirty="0" err="1"/>
              <a:t>labore</a:t>
            </a:r>
            <a:r>
              <a:rPr lang="en-US" sz="3000" dirty="0"/>
              <a:t> et </a:t>
            </a:r>
            <a:r>
              <a:rPr lang="en-US" sz="3000" dirty="0" err="1"/>
              <a:t>dolore</a:t>
            </a:r>
            <a:r>
              <a:rPr lang="en-US" sz="3000" dirty="0"/>
              <a:t> magna </a:t>
            </a:r>
            <a:r>
              <a:rPr lang="en-US" sz="3000" dirty="0" err="1"/>
              <a:t>aliquyam</a:t>
            </a:r>
            <a:r>
              <a:rPr lang="en-US" sz="3000" dirty="0"/>
              <a:t> </a:t>
            </a:r>
            <a:r>
              <a:rPr lang="en-US" sz="3000" dirty="0" err="1"/>
              <a:t>erat</a:t>
            </a:r>
            <a:r>
              <a:rPr lang="en-US" sz="3000" dirty="0"/>
              <a:t>, </a:t>
            </a:r>
            <a:r>
              <a:rPr lang="en-US" sz="3000" dirty="0" err="1"/>
              <a:t>sed</a:t>
            </a:r>
            <a:r>
              <a:rPr lang="en-US" sz="3000" dirty="0"/>
              <a:t> </a:t>
            </a:r>
            <a:r>
              <a:rPr lang="en-US" sz="3000" dirty="0" err="1"/>
              <a:t>diam</a:t>
            </a:r>
            <a:r>
              <a:rPr lang="en-US" sz="3000" dirty="0"/>
              <a:t> </a:t>
            </a:r>
            <a:r>
              <a:rPr lang="en-US" sz="3000" dirty="0" err="1"/>
              <a:t>voluptua</a:t>
            </a:r>
            <a:r>
              <a:rPr lang="en-US" sz="3000" dirty="0" smtClean="0"/>
              <a:t>.</a:t>
            </a:r>
          </a:p>
          <a:p>
            <a:pPr marL="457200" indent="-457200">
              <a:buFont typeface="Arial"/>
              <a:buChar char="•"/>
            </a:pPr>
            <a:r>
              <a:rPr lang="en-US" sz="3000" dirty="0" smtClean="0"/>
              <a:t> </a:t>
            </a:r>
            <a:r>
              <a:rPr lang="en-US" sz="3000" dirty="0"/>
              <a:t>At </a:t>
            </a:r>
            <a:r>
              <a:rPr lang="en-US" sz="3000" dirty="0" err="1"/>
              <a:t>vero</a:t>
            </a:r>
            <a:r>
              <a:rPr lang="en-US" sz="3000" dirty="0"/>
              <a:t> </a:t>
            </a:r>
            <a:r>
              <a:rPr lang="en-US" sz="3000" dirty="0" err="1"/>
              <a:t>eos</a:t>
            </a:r>
            <a:r>
              <a:rPr lang="en-US" sz="3000" dirty="0"/>
              <a:t> et </a:t>
            </a:r>
            <a:r>
              <a:rPr lang="en-US" sz="3000" dirty="0" err="1"/>
              <a:t>accusam</a:t>
            </a:r>
            <a:r>
              <a:rPr lang="en-US" sz="3000" dirty="0"/>
              <a:t> </a:t>
            </a:r>
            <a:r>
              <a:rPr lang="en-US" sz="3000" dirty="0" smtClean="0"/>
              <a:t>Stet </a:t>
            </a:r>
            <a:r>
              <a:rPr lang="en-US" sz="3000" dirty="0" err="1"/>
              <a:t>clita</a:t>
            </a:r>
            <a:r>
              <a:rPr lang="en-US" sz="3000" dirty="0"/>
              <a:t> </a:t>
            </a:r>
            <a:r>
              <a:rPr lang="en-US" sz="3000" dirty="0" err="1"/>
              <a:t>kasd</a:t>
            </a:r>
            <a:r>
              <a:rPr lang="en-US" sz="3000" dirty="0"/>
              <a:t> </a:t>
            </a:r>
            <a:r>
              <a:rPr lang="en-US" sz="3000" dirty="0" err="1"/>
              <a:t>gubergren</a:t>
            </a:r>
            <a:r>
              <a:rPr lang="en-US" sz="3000" dirty="0"/>
              <a:t>, no sea </a:t>
            </a:r>
            <a:r>
              <a:rPr lang="en-US" sz="3000" dirty="0" err="1"/>
              <a:t>takimata</a:t>
            </a:r>
            <a:r>
              <a:rPr lang="en-US" sz="3000" dirty="0"/>
              <a:t> </a:t>
            </a:r>
            <a:r>
              <a:rPr lang="en-US" sz="3000" dirty="0" err="1"/>
              <a:t>sanctus</a:t>
            </a:r>
            <a:r>
              <a:rPr lang="en-US" sz="3000" dirty="0"/>
              <a:t> </a:t>
            </a:r>
            <a:r>
              <a:rPr lang="en-US" sz="3000" dirty="0" err="1"/>
              <a:t>est</a:t>
            </a:r>
            <a:r>
              <a:rPr lang="en-US" sz="3000" dirty="0"/>
              <a:t> </a:t>
            </a:r>
            <a:r>
              <a:rPr lang="en-US" sz="3000" dirty="0" err="1"/>
              <a:t>Lorem</a:t>
            </a:r>
            <a:r>
              <a:rPr lang="en-US" sz="3000" dirty="0"/>
              <a:t> </a:t>
            </a:r>
            <a:r>
              <a:rPr lang="en-US" sz="3000" dirty="0" err="1"/>
              <a:t>ipsum</a:t>
            </a:r>
            <a:r>
              <a:rPr lang="en-US" sz="3000" dirty="0"/>
              <a:t> dolor sit </a:t>
            </a:r>
            <a:r>
              <a:rPr lang="en-US" sz="3000" dirty="0" err="1"/>
              <a:t>amet</a:t>
            </a:r>
            <a:r>
              <a:rPr lang="en-US" sz="3000" dirty="0"/>
              <a:t>. </a:t>
            </a:r>
            <a:endParaRPr lang="en-US" sz="3000" dirty="0" smtClean="0"/>
          </a:p>
          <a:p>
            <a:endParaRPr lang="en-US" sz="3000" b="1" dirty="0" smtClean="0">
              <a:latin typeface="Calibri (Body)"/>
              <a:cs typeface="Calibri (Body)"/>
            </a:endParaRPr>
          </a:p>
          <a:p>
            <a:r>
              <a:rPr lang="en-US" sz="3000" b="1" dirty="0" smtClean="0">
                <a:latin typeface="Calibri (Body)"/>
                <a:cs typeface="Calibri (Body)"/>
              </a:rPr>
              <a:t>Hypothesis: </a:t>
            </a:r>
            <a:r>
              <a:rPr lang="en-US" sz="3000" dirty="0" smtClean="0">
                <a:latin typeface="Calibri (Body)"/>
                <a:cs typeface="Calibri (Body)"/>
              </a:rPr>
              <a:t>a </a:t>
            </a:r>
            <a:r>
              <a:rPr lang="en-US" sz="3000" dirty="0">
                <a:latin typeface="Calibri (Body)"/>
                <a:cs typeface="Calibri (Body)"/>
              </a:rPr>
              <a:t>sentence connective </a:t>
            </a:r>
            <a:r>
              <a:rPr lang="en-US" sz="3000" dirty="0" smtClean="0">
                <a:latin typeface="Calibri (Body)"/>
                <a:cs typeface="Calibri (Body)"/>
              </a:rPr>
              <a:t>biases </a:t>
            </a:r>
            <a:r>
              <a:rPr lang="en-US" sz="3000" dirty="0">
                <a:latin typeface="Calibri (Body)"/>
                <a:cs typeface="Calibri (Body)"/>
              </a:rPr>
              <a:t>interpretations </a:t>
            </a:r>
            <a:r>
              <a:rPr lang="en-US" sz="3000" dirty="0" smtClean="0">
                <a:latin typeface="Calibri (Body)"/>
                <a:cs typeface="Calibri (Body)"/>
              </a:rPr>
              <a:t>towards its </a:t>
            </a:r>
            <a:r>
              <a:rPr lang="en-US" sz="3000" dirty="0">
                <a:latin typeface="Calibri (Body)"/>
                <a:cs typeface="Calibri (Body)"/>
              </a:rPr>
              <a:t>most frequent relation </a:t>
            </a:r>
            <a:r>
              <a:rPr lang="en-US" sz="3000" dirty="0" smtClean="0">
                <a:latin typeface="Calibri (Body)"/>
                <a:cs typeface="Calibri (Body)"/>
              </a:rPr>
              <a:t>sense and this should affect the coherence of the global context.</a:t>
            </a:r>
            <a:endParaRPr lang="en-US" sz="3000" b="1" dirty="0" smtClean="0">
              <a:latin typeface="Calibri (Body)"/>
              <a:cs typeface="Calibri (Body)"/>
            </a:endParaRPr>
          </a:p>
          <a:p>
            <a:pPr algn="just"/>
            <a:endParaRPr lang="en-US" sz="3000" b="1" dirty="0">
              <a:latin typeface="Calibri (Body)"/>
              <a:cs typeface="Calibri (Body)"/>
            </a:endParaRPr>
          </a:p>
          <a:p>
            <a:pPr algn="just"/>
            <a:r>
              <a:rPr lang="en-US" sz="3000" b="1" dirty="0" smtClean="0">
                <a:latin typeface="Calibri (Body)"/>
                <a:cs typeface="Calibri (Body)"/>
              </a:rPr>
              <a:t>Background:</a:t>
            </a:r>
            <a:endParaRPr lang="en-US" sz="3000" b="1" dirty="0">
              <a:latin typeface="Calibri (Body)"/>
              <a:cs typeface="Calibri (Body)"/>
            </a:endParaRPr>
          </a:p>
          <a:p>
            <a:r>
              <a:rPr lang="en-US" sz="3000" dirty="0" err="1"/>
              <a:t>Lorem</a:t>
            </a:r>
            <a:r>
              <a:rPr lang="en-US" sz="3000" dirty="0"/>
              <a:t> </a:t>
            </a:r>
            <a:r>
              <a:rPr lang="en-US" sz="3000" dirty="0" err="1"/>
              <a:t>ipsum</a:t>
            </a:r>
            <a:r>
              <a:rPr lang="en-US" sz="3000" dirty="0"/>
              <a:t> dolor sit </a:t>
            </a:r>
            <a:r>
              <a:rPr lang="en-US" sz="3000" dirty="0" err="1"/>
              <a:t>amet</a:t>
            </a:r>
            <a:r>
              <a:rPr lang="en-US" sz="3000" dirty="0"/>
              <a:t>, </a:t>
            </a:r>
            <a:r>
              <a:rPr lang="en-US" sz="3000" dirty="0" err="1"/>
              <a:t>consetetur</a:t>
            </a:r>
            <a:r>
              <a:rPr lang="en-US" sz="3000" dirty="0"/>
              <a:t> </a:t>
            </a:r>
            <a:r>
              <a:rPr lang="en-US" sz="3000" dirty="0" err="1"/>
              <a:t>sadipscing</a:t>
            </a:r>
            <a:r>
              <a:rPr lang="en-US" sz="3000" dirty="0"/>
              <a:t> </a:t>
            </a:r>
            <a:r>
              <a:rPr lang="en-US" sz="3000" dirty="0" err="1"/>
              <a:t>elitr</a:t>
            </a:r>
            <a:r>
              <a:rPr lang="en-US" sz="3000" dirty="0"/>
              <a:t>, </a:t>
            </a:r>
            <a:r>
              <a:rPr lang="en-US" sz="3000" dirty="0" err="1"/>
              <a:t>sed</a:t>
            </a:r>
            <a:r>
              <a:rPr lang="en-US" sz="3000" dirty="0"/>
              <a:t> </a:t>
            </a:r>
            <a:r>
              <a:rPr lang="en-US" sz="3000" dirty="0" err="1"/>
              <a:t>diam</a:t>
            </a:r>
            <a:r>
              <a:rPr lang="en-US" sz="3000" dirty="0"/>
              <a:t> </a:t>
            </a:r>
            <a:r>
              <a:rPr lang="en-US" sz="3000" dirty="0" err="1"/>
              <a:t>nonumy</a:t>
            </a:r>
            <a:r>
              <a:rPr lang="en-US" sz="3000" dirty="0"/>
              <a:t> </a:t>
            </a:r>
            <a:r>
              <a:rPr lang="en-US" sz="3000" dirty="0" err="1"/>
              <a:t>eirmod</a:t>
            </a:r>
            <a:r>
              <a:rPr lang="en-US" sz="3000" dirty="0"/>
              <a:t> </a:t>
            </a:r>
            <a:r>
              <a:rPr lang="en-US" sz="3000" dirty="0" err="1"/>
              <a:t>tempor</a:t>
            </a:r>
            <a:r>
              <a:rPr lang="en-US" sz="3000" dirty="0"/>
              <a:t> </a:t>
            </a:r>
            <a:r>
              <a:rPr lang="en-US" sz="3000" dirty="0" err="1"/>
              <a:t>invidunt</a:t>
            </a:r>
            <a:r>
              <a:rPr lang="en-US" sz="3000" dirty="0"/>
              <a:t> </a:t>
            </a:r>
            <a:r>
              <a:rPr lang="en-US" sz="3000" dirty="0" err="1"/>
              <a:t>ut</a:t>
            </a:r>
            <a:r>
              <a:rPr lang="en-US" sz="3000" dirty="0"/>
              <a:t> </a:t>
            </a:r>
            <a:r>
              <a:rPr lang="en-US" sz="3000" dirty="0" err="1"/>
              <a:t>labore</a:t>
            </a:r>
            <a:r>
              <a:rPr lang="en-US" sz="3000" dirty="0"/>
              <a:t> et </a:t>
            </a:r>
            <a:r>
              <a:rPr lang="en-US" sz="3000" dirty="0" err="1"/>
              <a:t>dolore</a:t>
            </a:r>
            <a:r>
              <a:rPr lang="en-US" sz="3000" dirty="0"/>
              <a:t> magna </a:t>
            </a:r>
            <a:r>
              <a:rPr lang="en-US" sz="3000" dirty="0" err="1"/>
              <a:t>aliquyam</a:t>
            </a:r>
            <a:r>
              <a:rPr lang="en-US" sz="3000" dirty="0"/>
              <a:t> </a:t>
            </a:r>
            <a:r>
              <a:rPr lang="en-US" sz="3000" dirty="0" err="1"/>
              <a:t>erat</a:t>
            </a:r>
            <a:r>
              <a:rPr lang="en-US" sz="3000" dirty="0"/>
              <a:t>, </a:t>
            </a:r>
            <a:r>
              <a:rPr lang="en-US" sz="3000" dirty="0" err="1"/>
              <a:t>sed</a:t>
            </a:r>
            <a:r>
              <a:rPr lang="en-US" sz="3000" dirty="0"/>
              <a:t> </a:t>
            </a:r>
            <a:r>
              <a:rPr lang="en-US" sz="3000" dirty="0" err="1"/>
              <a:t>diam</a:t>
            </a:r>
            <a:r>
              <a:rPr lang="en-US" sz="3000" dirty="0"/>
              <a:t> </a:t>
            </a:r>
            <a:r>
              <a:rPr lang="en-US" sz="3000" dirty="0" err="1"/>
              <a:t>voluptua</a:t>
            </a:r>
            <a:r>
              <a:rPr lang="en-US" sz="3000" dirty="0"/>
              <a:t>. At </a:t>
            </a:r>
            <a:r>
              <a:rPr lang="en-US" sz="3000" dirty="0" err="1"/>
              <a:t>vero</a:t>
            </a:r>
            <a:r>
              <a:rPr lang="en-US" sz="3000" dirty="0"/>
              <a:t> </a:t>
            </a:r>
            <a:r>
              <a:rPr lang="en-US" sz="3000" dirty="0" err="1"/>
              <a:t>eos</a:t>
            </a:r>
            <a:r>
              <a:rPr lang="en-US" sz="3000" dirty="0"/>
              <a:t> et </a:t>
            </a:r>
            <a:r>
              <a:rPr lang="en-US" sz="3000" dirty="0" err="1"/>
              <a:t>accusam</a:t>
            </a:r>
            <a:r>
              <a:rPr lang="en-US" sz="3000" dirty="0"/>
              <a:t> et </a:t>
            </a:r>
            <a:r>
              <a:rPr lang="en-US" sz="3000" dirty="0" err="1"/>
              <a:t>justo</a:t>
            </a:r>
            <a:r>
              <a:rPr lang="en-US" sz="3000" dirty="0"/>
              <a:t> duo </a:t>
            </a:r>
            <a:r>
              <a:rPr lang="en-US" sz="3000" dirty="0" err="1"/>
              <a:t>dolores</a:t>
            </a:r>
            <a:r>
              <a:rPr lang="en-US" sz="3000" dirty="0"/>
              <a:t> et </a:t>
            </a:r>
            <a:r>
              <a:rPr lang="en-US" sz="3000" dirty="0" err="1"/>
              <a:t>ea</a:t>
            </a:r>
            <a:r>
              <a:rPr lang="en-US" sz="3000" dirty="0"/>
              <a:t> </a:t>
            </a:r>
            <a:r>
              <a:rPr lang="en-US" sz="3000" dirty="0" err="1"/>
              <a:t>rebum</a:t>
            </a:r>
            <a:r>
              <a:rPr lang="en-US" sz="3000" dirty="0"/>
              <a:t>. Stet </a:t>
            </a:r>
            <a:r>
              <a:rPr lang="en-US" sz="3000" dirty="0" err="1"/>
              <a:t>clita</a:t>
            </a:r>
            <a:r>
              <a:rPr lang="en-US" sz="3000" dirty="0"/>
              <a:t> </a:t>
            </a:r>
            <a:r>
              <a:rPr lang="en-US" sz="3000" dirty="0" err="1"/>
              <a:t>kasd</a:t>
            </a:r>
            <a:r>
              <a:rPr lang="en-US" sz="3000" dirty="0"/>
              <a:t> </a:t>
            </a:r>
            <a:r>
              <a:rPr lang="en-US" sz="3000" dirty="0" err="1"/>
              <a:t>gubergren</a:t>
            </a:r>
            <a:r>
              <a:rPr lang="en-US" sz="3000" dirty="0"/>
              <a:t>, no sea </a:t>
            </a:r>
            <a:r>
              <a:rPr lang="en-US" sz="3000" dirty="0" err="1"/>
              <a:t>takimata</a:t>
            </a:r>
            <a:r>
              <a:rPr lang="en-US" sz="3000" dirty="0"/>
              <a:t> </a:t>
            </a:r>
            <a:r>
              <a:rPr lang="en-US" sz="3000" dirty="0" err="1"/>
              <a:t>sanctus</a:t>
            </a:r>
            <a:r>
              <a:rPr lang="en-US" sz="3000" dirty="0"/>
              <a:t> </a:t>
            </a:r>
            <a:r>
              <a:rPr lang="en-US" sz="3000" dirty="0" err="1"/>
              <a:t>est</a:t>
            </a:r>
            <a:r>
              <a:rPr lang="en-US" sz="3000" dirty="0"/>
              <a:t> </a:t>
            </a:r>
            <a:r>
              <a:rPr lang="en-US" sz="3000" dirty="0" err="1"/>
              <a:t>Lorem</a:t>
            </a:r>
            <a:r>
              <a:rPr lang="en-US" sz="3000" dirty="0"/>
              <a:t> </a:t>
            </a:r>
            <a:r>
              <a:rPr lang="en-US" sz="3000" dirty="0" err="1"/>
              <a:t>ipsum</a:t>
            </a:r>
            <a:r>
              <a:rPr lang="en-US" sz="3000" dirty="0"/>
              <a:t> dolor sit </a:t>
            </a:r>
            <a:r>
              <a:rPr lang="en-US" sz="3000" dirty="0" err="1"/>
              <a:t>amet</a:t>
            </a:r>
            <a:r>
              <a:rPr lang="en-US" sz="3000" dirty="0"/>
              <a:t>. </a:t>
            </a:r>
            <a:r>
              <a:rPr lang="en-US" sz="3000" dirty="0" err="1"/>
              <a:t>Lorem</a:t>
            </a:r>
            <a:r>
              <a:rPr lang="en-US" sz="3000" dirty="0"/>
              <a:t> </a:t>
            </a:r>
            <a:r>
              <a:rPr lang="en-US" sz="3000" dirty="0" err="1"/>
              <a:t>ipsum</a:t>
            </a:r>
            <a:r>
              <a:rPr lang="en-US" sz="3000" dirty="0"/>
              <a:t> dolor sit </a:t>
            </a:r>
            <a:r>
              <a:rPr lang="en-US" sz="3000" dirty="0" err="1"/>
              <a:t>amet</a:t>
            </a:r>
            <a:r>
              <a:rPr lang="en-US" sz="3000" dirty="0"/>
              <a:t>, </a:t>
            </a:r>
            <a:r>
              <a:rPr lang="en-US" sz="3000" dirty="0" err="1"/>
              <a:t>consetetur</a:t>
            </a:r>
            <a:r>
              <a:rPr lang="en-US" sz="3000" dirty="0"/>
              <a:t> </a:t>
            </a:r>
            <a:r>
              <a:rPr lang="en-US" sz="3000" dirty="0" err="1"/>
              <a:t>sadipscing</a:t>
            </a:r>
            <a:r>
              <a:rPr lang="en-US" sz="3000" dirty="0"/>
              <a:t> </a:t>
            </a:r>
            <a:r>
              <a:rPr lang="en-US" sz="3000" dirty="0" err="1"/>
              <a:t>elitr</a:t>
            </a:r>
            <a:r>
              <a:rPr lang="en-US" sz="3000" dirty="0"/>
              <a:t>, </a:t>
            </a:r>
            <a:r>
              <a:rPr lang="en-US" sz="3000" dirty="0" err="1"/>
              <a:t>sed</a:t>
            </a:r>
            <a:r>
              <a:rPr lang="en-US" sz="3000" dirty="0"/>
              <a:t> </a:t>
            </a:r>
            <a:r>
              <a:rPr lang="en-US" sz="3000" dirty="0" err="1"/>
              <a:t>diam</a:t>
            </a:r>
            <a:r>
              <a:rPr lang="en-US" sz="3000" dirty="0"/>
              <a:t> </a:t>
            </a:r>
            <a:r>
              <a:rPr lang="en-US" sz="3000" dirty="0" err="1"/>
              <a:t>nonumy</a:t>
            </a:r>
            <a:r>
              <a:rPr lang="en-US" sz="3000" dirty="0"/>
              <a:t> </a:t>
            </a:r>
            <a:r>
              <a:rPr lang="en-US" sz="3000" dirty="0" err="1"/>
              <a:t>eirmod</a:t>
            </a:r>
            <a:r>
              <a:rPr lang="en-US" sz="3000" dirty="0"/>
              <a:t> </a:t>
            </a:r>
            <a:r>
              <a:rPr lang="en-US" sz="3000" dirty="0" err="1"/>
              <a:t>tempor</a:t>
            </a:r>
            <a:r>
              <a:rPr lang="en-US" sz="3000" dirty="0"/>
              <a:t> </a:t>
            </a:r>
            <a:r>
              <a:rPr lang="en-US" sz="3000" dirty="0" err="1"/>
              <a:t>invidunt</a:t>
            </a:r>
            <a:r>
              <a:rPr lang="en-US" sz="3000" dirty="0"/>
              <a:t> </a:t>
            </a:r>
            <a:r>
              <a:rPr lang="en-US" sz="3000" dirty="0" err="1"/>
              <a:t>ut</a:t>
            </a:r>
            <a:r>
              <a:rPr lang="en-US" sz="3000" dirty="0"/>
              <a:t> </a:t>
            </a:r>
            <a:r>
              <a:rPr lang="en-US" sz="3000" dirty="0" err="1"/>
              <a:t>labore</a:t>
            </a:r>
            <a:r>
              <a:rPr lang="en-US" sz="3000" dirty="0"/>
              <a:t> et </a:t>
            </a:r>
            <a:r>
              <a:rPr lang="en-US" sz="3000" dirty="0" err="1"/>
              <a:t>dolore</a:t>
            </a:r>
            <a:r>
              <a:rPr lang="en-US" sz="3000" dirty="0"/>
              <a:t> </a:t>
            </a:r>
            <a:r>
              <a:rPr lang="en-US" sz="3000" dirty="0" smtClean="0"/>
              <a:t>magna.</a:t>
            </a:r>
            <a:endParaRPr lang="en-US" sz="3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181477" y="7885261"/>
            <a:ext cx="14943279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Snip Single Corner Rectangle 46"/>
          <p:cNvSpPr/>
          <p:nvPr/>
        </p:nvSpPr>
        <p:spPr>
          <a:xfrm>
            <a:off x="587587" y="25305311"/>
            <a:ext cx="13928220" cy="1244601"/>
          </a:xfrm>
          <a:prstGeom prst="snip1Rect">
            <a:avLst>
              <a:gd name="adj" fmla="val 0"/>
            </a:avLst>
          </a:prstGeom>
          <a:solidFill>
            <a:srgbClr val="008000"/>
          </a:solidFill>
          <a:ln>
            <a:solidFill>
              <a:srgbClr val="00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kern="100" dirty="0" smtClean="0"/>
              <a:t>Procedure</a:t>
            </a:r>
            <a:endParaRPr lang="en-US" sz="4800" kern="100" dirty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15088620" y="18414526"/>
            <a:ext cx="1283014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14745936" y="29989477"/>
            <a:ext cx="1346492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dirty="0" err="1"/>
              <a:t>Lorem</a:t>
            </a:r>
            <a:r>
              <a:rPr lang="en-US" sz="2600" dirty="0"/>
              <a:t> </a:t>
            </a:r>
            <a:r>
              <a:rPr lang="en-US" sz="2600" dirty="0" err="1"/>
              <a:t>ipsum</a:t>
            </a:r>
            <a:r>
              <a:rPr lang="en-US" sz="2600" dirty="0"/>
              <a:t> dolor sit </a:t>
            </a:r>
            <a:r>
              <a:rPr lang="en-US" sz="2600" dirty="0" err="1"/>
              <a:t>amet</a:t>
            </a:r>
            <a:r>
              <a:rPr lang="en-US" sz="2600" dirty="0"/>
              <a:t>, </a:t>
            </a:r>
            <a:r>
              <a:rPr lang="en-US" sz="2600" dirty="0" err="1"/>
              <a:t>consetetur</a:t>
            </a:r>
            <a:r>
              <a:rPr lang="en-US" sz="2600" dirty="0"/>
              <a:t> </a:t>
            </a:r>
            <a:r>
              <a:rPr lang="en-US" sz="2600" dirty="0" err="1"/>
              <a:t>sadipscing</a:t>
            </a:r>
            <a:r>
              <a:rPr lang="en-US" sz="2600" dirty="0"/>
              <a:t> </a:t>
            </a:r>
            <a:r>
              <a:rPr lang="en-US" sz="2600" dirty="0" err="1"/>
              <a:t>elitr</a:t>
            </a:r>
            <a:r>
              <a:rPr lang="en-US" sz="2600" dirty="0"/>
              <a:t>, </a:t>
            </a:r>
            <a:r>
              <a:rPr lang="en-US" sz="2600" dirty="0" err="1"/>
              <a:t>sed</a:t>
            </a:r>
            <a:r>
              <a:rPr lang="en-US" sz="2600" dirty="0"/>
              <a:t> </a:t>
            </a:r>
            <a:r>
              <a:rPr lang="en-US" sz="2600" dirty="0" err="1"/>
              <a:t>diam</a:t>
            </a:r>
            <a:r>
              <a:rPr lang="en-US" sz="2600" dirty="0"/>
              <a:t> </a:t>
            </a:r>
            <a:r>
              <a:rPr lang="en-US" sz="2600" dirty="0" err="1"/>
              <a:t>nonumy</a:t>
            </a:r>
            <a:r>
              <a:rPr lang="en-US" sz="2600" dirty="0"/>
              <a:t> </a:t>
            </a:r>
            <a:r>
              <a:rPr lang="en-US" sz="2600" dirty="0" err="1"/>
              <a:t>eirmod</a:t>
            </a:r>
            <a:r>
              <a:rPr lang="en-US" sz="2600" dirty="0"/>
              <a:t> </a:t>
            </a:r>
            <a:r>
              <a:rPr lang="en-US" sz="2600" dirty="0" err="1"/>
              <a:t>tempor</a:t>
            </a:r>
            <a:r>
              <a:rPr lang="en-US" sz="2600" dirty="0"/>
              <a:t> </a:t>
            </a:r>
            <a:r>
              <a:rPr lang="en-US" sz="2600" dirty="0" err="1"/>
              <a:t>invidunt</a:t>
            </a:r>
            <a:r>
              <a:rPr lang="en-US" sz="2600" dirty="0"/>
              <a:t> </a:t>
            </a:r>
            <a:r>
              <a:rPr lang="en-US" sz="2600" dirty="0" err="1"/>
              <a:t>ut</a:t>
            </a:r>
            <a:r>
              <a:rPr lang="en-US" sz="2600" dirty="0"/>
              <a:t> </a:t>
            </a:r>
            <a:r>
              <a:rPr lang="en-US" sz="2600" dirty="0" err="1"/>
              <a:t>labore</a:t>
            </a:r>
            <a:r>
              <a:rPr lang="en-US" sz="2600" dirty="0"/>
              <a:t> et </a:t>
            </a:r>
            <a:r>
              <a:rPr lang="en-US" sz="2600" dirty="0" err="1"/>
              <a:t>dolore</a:t>
            </a:r>
            <a:r>
              <a:rPr lang="en-US" sz="2600" dirty="0"/>
              <a:t> magna </a:t>
            </a:r>
            <a:r>
              <a:rPr lang="en-US" sz="2600" dirty="0" err="1"/>
              <a:t>aliquyam</a:t>
            </a:r>
            <a:r>
              <a:rPr lang="en-US" sz="2600" dirty="0"/>
              <a:t> </a:t>
            </a:r>
            <a:r>
              <a:rPr lang="en-US" sz="2600" dirty="0" err="1"/>
              <a:t>erat</a:t>
            </a:r>
            <a:r>
              <a:rPr lang="en-US" sz="2600" dirty="0"/>
              <a:t>, </a:t>
            </a:r>
            <a:r>
              <a:rPr lang="en-US" sz="2600" dirty="0" err="1"/>
              <a:t>sed</a:t>
            </a:r>
            <a:r>
              <a:rPr lang="en-US" sz="2600" dirty="0"/>
              <a:t> </a:t>
            </a:r>
            <a:r>
              <a:rPr lang="en-US" sz="2600" dirty="0" err="1"/>
              <a:t>diam</a:t>
            </a:r>
            <a:r>
              <a:rPr lang="en-US" sz="2600" dirty="0"/>
              <a:t> </a:t>
            </a:r>
            <a:r>
              <a:rPr lang="en-US" sz="2600" dirty="0" err="1"/>
              <a:t>voluptua</a:t>
            </a:r>
            <a:r>
              <a:rPr lang="en-US" sz="2600" dirty="0"/>
              <a:t>. At </a:t>
            </a:r>
            <a:r>
              <a:rPr lang="en-US" sz="2600" dirty="0" err="1"/>
              <a:t>vero</a:t>
            </a:r>
            <a:r>
              <a:rPr lang="en-US" sz="2600" dirty="0"/>
              <a:t> </a:t>
            </a:r>
            <a:r>
              <a:rPr lang="en-US" sz="2600" dirty="0" err="1"/>
              <a:t>eos</a:t>
            </a:r>
            <a:r>
              <a:rPr lang="en-US" sz="2600" dirty="0"/>
              <a:t> et </a:t>
            </a:r>
            <a:r>
              <a:rPr lang="en-US" sz="2600" dirty="0" err="1"/>
              <a:t>accusam</a:t>
            </a:r>
            <a:r>
              <a:rPr lang="en-US" sz="2600" dirty="0"/>
              <a:t> et </a:t>
            </a:r>
            <a:r>
              <a:rPr lang="en-US" sz="2600" dirty="0" err="1"/>
              <a:t>justo</a:t>
            </a:r>
            <a:r>
              <a:rPr lang="en-US" sz="2600" dirty="0"/>
              <a:t> duo </a:t>
            </a:r>
            <a:r>
              <a:rPr lang="en-US" sz="2600" dirty="0" err="1"/>
              <a:t>dolores</a:t>
            </a:r>
            <a:r>
              <a:rPr lang="en-US" sz="2600" dirty="0"/>
              <a:t> et </a:t>
            </a:r>
            <a:r>
              <a:rPr lang="en-US" sz="2600" dirty="0" err="1"/>
              <a:t>ea</a:t>
            </a:r>
            <a:r>
              <a:rPr lang="en-US" sz="2600" dirty="0"/>
              <a:t> </a:t>
            </a:r>
            <a:r>
              <a:rPr lang="en-US" sz="2600" dirty="0" err="1"/>
              <a:t>rebum</a:t>
            </a:r>
            <a:r>
              <a:rPr lang="en-US" sz="2600" dirty="0"/>
              <a:t>. Stet </a:t>
            </a:r>
            <a:r>
              <a:rPr lang="en-US" sz="2600" dirty="0" err="1"/>
              <a:t>clita</a:t>
            </a:r>
            <a:r>
              <a:rPr lang="en-US" sz="2600" dirty="0"/>
              <a:t> </a:t>
            </a:r>
            <a:r>
              <a:rPr lang="en-US" sz="2600" dirty="0" err="1"/>
              <a:t>kasd</a:t>
            </a:r>
            <a:r>
              <a:rPr lang="en-US" sz="2600" dirty="0"/>
              <a:t> </a:t>
            </a:r>
            <a:r>
              <a:rPr lang="en-US" sz="2600" dirty="0" err="1"/>
              <a:t>gubergren</a:t>
            </a:r>
            <a:r>
              <a:rPr lang="en-US" sz="2600" dirty="0"/>
              <a:t>, no sea </a:t>
            </a:r>
            <a:r>
              <a:rPr lang="en-US" sz="2600" dirty="0" err="1"/>
              <a:t>takimata</a:t>
            </a:r>
            <a:r>
              <a:rPr lang="en-US" sz="2600" dirty="0"/>
              <a:t> </a:t>
            </a:r>
            <a:r>
              <a:rPr lang="en-US" sz="2600" dirty="0" err="1"/>
              <a:t>sanctus</a:t>
            </a:r>
            <a:r>
              <a:rPr lang="en-US" sz="2600" dirty="0"/>
              <a:t> </a:t>
            </a:r>
            <a:r>
              <a:rPr lang="en-US" sz="2600" dirty="0" err="1"/>
              <a:t>est</a:t>
            </a:r>
            <a:r>
              <a:rPr lang="en-US" sz="2600" dirty="0"/>
              <a:t> </a:t>
            </a:r>
            <a:r>
              <a:rPr lang="en-US" sz="2600" dirty="0" err="1"/>
              <a:t>Lorem</a:t>
            </a:r>
            <a:r>
              <a:rPr lang="en-US" sz="2600" dirty="0"/>
              <a:t> </a:t>
            </a:r>
            <a:r>
              <a:rPr lang="en-US" sz="2600" dirty="0" err="1"/>
              <a:t>ipsum</a:t>
            </a:r>
            <a:r>
              <a:rPr lang="en-US" sz="2600" dirty="0"/>
              <a:t> dolor sit </a:t>
            </a:r>
            <a:r>
              <a:rPr lang="en-US" sz="2600" dirty="0" err="1"/>
              <a:t>amet</a:t>
            </a:r>
            <a:r>
              <a:rPr lang="en-US" sz="2600" dirty="0"/>
              <a:t>. </a:t>
            </a:r>
            <a:r>
              <a:rPr lang="en-US" sz="2600" dirty="0" err="1"/>
              <a:t>Lorem</a:t>
            </a:r>
            <a:r>
              <a:rPr lang="en-US" sz="2600" dirty="0"/>
              <a:t> </a:t>
            </a:r>
            <a:r>
              <a:rPr lang="en-US" sz="2600" dirty="0" err="1"/>
              <a:t>ipsum</a:t>
            </a:r>
            <a:r>
              <a:rPr lang="en-US" sz="2600" dirty="0"/>
              <a:t> dolor sit </a:t>
            </a:r>
            <a:r>
              <a:rPr lang="en-US" sz="2600" dirty="0" err="1"/>
              <a:t>amet</a:t>
            </a:r>
            <a:r>
              <a:rPr lang="en-US" sz="2600" dirty="0"/>
              <a:t>, </a:t>
            </a:r>
            <a:r>
              <a:rPr lang="en-US" sz="2600" dirty="0" err="1"/>
              <a:t>consetetur</a:t>
            </a:r>
            <a:r>
              <a:rPr lang="en-US" sz="2600" dirty="0"/>
              <a:t> </a:t>
            </a:r>
            <a:r>
              <a:rPr lang="en-US" sz="2600" dirty="0" err="1"/>
              <a:t>sadipscing</a:t>
            </a:r>
            <a:r>
              <a:rPr lang="en-US" sz="2600" dirty="0"/>
              <a:t> </a:t>
            </a:r>
            <a:r>
              <a:rPr lang="en-US" sz="2600" dirty="0" err="1" smtClean="0"/>
              <a:t>elitr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104" name="Snip Single Corner Rectangle 103"/>
          <p:cNvSpPr/>
          <p:nvPr/>
        </p:nvSpPr>
        <p:spPr>
          <a:xfrm>
            <a:off x="599606" y="15916918"/>
            <a:ext cx="13916202" cy="1244601"/>
          </a:xfrm>
          <a:prstGeom prst="snip1Rect">
            <a:avLst>
              <a:gd name="adj" fmla="val 0"/>
            </a:avLst>
          </a:prstGeom>
          <a:solidFill>
            <a:srgbClr val="008000"/>
          </a:solidFill>
          <a:ln>
            <a:solidFill>
              <a:srgbClr val="00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kern="100" dirty="0" smtClean="0"/>
              <a:t>Experimental Material</a:t>
            </a:r>
            <a:endParaRPr lang="en-US" sz="4800" kern="100" dirty="0"/>
          </a:p>
        </p:txBody>
      </p:sp>
      <p:sp>
        <p:nvSpPr>
          <p:cNvPr id="106" name="Snip Single Corner Rectangle 105"/>
          <p:cNvSpPr/>
          <p:nvPr/>
        </p:nvSpPr>
        <p:spPr>
          <a:xfrm>
            <a:off x="599605" y="15904643"/>
            <a:ext cx="13916203" cy="9195403"/>
          </a:xfrm>
          <a:prstGeom prst="snip1Rect">
            <a:avLst>
              <a:gd name="adj" fmla="val 4"/>
            </a:avLst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Snip Single Corner Rectangle 106"/>
          <p:cNvSpPr/>
          <p:nvPr/>
        </p:nvSpPr>
        <p:spPr>
          <a:xfrm>
            <a:off x="599606" y="32027654"/>
            <a:ext cx="27784123" cy="1239996"/>
          </a:xfrm>
          <a:prstGeom prst="snip1Rect">
            <a:avLst>
              <a:gd name="adj" fmla="val 0"/>
            </a:avLst>
          </a:prstGeom>
          <a:solidFill>
            <a:srgbClr val="008000"/>
          </a:solidFill>
          <a:ln>
            <a:solidFill>
              <a:srgbClr val="00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kern="100" dirty="0" smtClean="0"/>
              <a:t>Summary and </a:t>
            </a:r>
            <a:r>
              <a:rPr lang="en-US" sz="5000" kern="100" dirty="0" smtClean="0"/>
              <a:t>Conclusions</a:t>
            </a:r>
            <a:endParaRPr lang="en-US" sz="5000" kern="100" dirty="0"/>
          </a:p>
        </p:txBody>
      </p:sp>
      <p:sp>
        <p:nvSpPr>
          <p:cNvPr id="2" name="Rectangle 1"/>
          <p:cNvSpPr/>
          <p:nvPr/>
        </p:nvSpPr>
        <p:spPr>
          <a:xfrm>
            <a:off x="101600" y="40358465"/>
            <a:ext cx="6324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000" dirty="0">
                <a:solidFill>
                  <a:srgbClr val="000000"/>
                </a:solidFill>
                <a:latin typeface="Arial" charset="0"/>
                <a:cs typeface="Arial" charset="0"/>
              </a:rPr>
              <a:t>Universität des Saarlandes</a:t>
            </a:r>
          </a:p>
        </p:txBody>
      </p:sp>
      <p:sp>
        <p:nvSpPr>
          <p:cNvPr id="98" name="Rectangle 97"/>
          <p:cNvSpPr/>
          <p:nvPr/>
        </p:nvSpPr>
        <p:spPr>
          <a:xfrm>
            <a:off x="11583636" y="40358465"/>
            <a:ext cx="6324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4000" dirty="0">
              <a:solidFill>
                <a:srgbClr val="10427A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37096" y="40358465"/>
            <a:ext cx="105901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0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Inaugural</a:t>
            </a:r>
            <a:r>
              <a:rPr lang="de-DE" sz="3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Colloquium -  SFB 1102</a:t>
            </a:r>
            <a:endParaRPr lang="de-DE" sz="3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299781" y="40358465"/>
            <a:ext cx="28279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17 April 2015</a:t>
            </a:r>
            <a:endParaRPr lang="de-DE" sz="3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0" name="Picture 9" descr="logoSFB_CoLi_final_66k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81" y="605162"/>
            <a:ext cx="4381500" cy="2857500"/>
          </a:xfrm>
          <a:prstGeom prst="rect">
            <a:avLst/>
          </a:prstGeom>
        </p:spPr>
      </p:pic>
      <p:pic>
        <p:nvPicPr>
          <p:cNvPr id="9" name="Bild 8" descr="eu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2845" y="4365217"/>
            <a:ext cx="5076142" cy="5076142"/>
          </a:xfrm>
          <a:prstGeom prst="rect">
            <a:avLst/>
          </a:prstGeom>
        </p:spPr>
      </p:pic>
      <p:cxnSp>
        <p:nvCxnSpPr>
          <p:cNvPr id="92" name="Straight Connector 87"/>
          <p:cNvCxnSpPr/>
          <p:nvPr/>
        </p:nvCxnSpPr>
        <p:spPr>
          <a:xfrm>
            <a:off x="15209283" y="24651220"/>
            <a:ext cx="1283014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4" name="Bild 93" descr="eu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2015" y="13786381"/>
            <a:ext cx="3877517" cy="3877517"/>
          </a:xfrm>
          <a:prstGeom prst="rect">
            <a:avLst/>
          </a:prstGeom>
        </p:spPr>
      </p:pic>
      <p:pic>
        <p:nvPicPr>
          <p:cNvPr id="99" name="Bild 98" descr="eu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4415" y="19455610"/>
            <a:ext cx="3877517" cy="3877517"/>
          </a:xfrm>
          <a:prstGeom prst="rect">
            <a:avLst/>
          </a:prstGeom>
        </p:spPr>
      </p:pic>
      <p:pic>
        <p:nvPicPr>
          <p:cNvPr id="100" name="Bild 99" descr="eu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3482" y="25290318"/>
            <a:ext cx="3877517" cy="3877517"/>
          </a:xfrm>
          <a:prstGeom prst="rect">
            <a:avLst/>
          </a:prstGeom>
        </p:spPr>
      </p:pic>
      <p:pic>
        <p:nvPicPr>
          <p:cNvPr id="101" name="Bild 100" descr="eu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6815" y="19608010"/>
            <a:ext cx="3877517" cy="3877517"/>
          </a:xfrm>
          <a:prstGeom prst="rect">
            <a:avLst/>
          </a:prstGeom>
        </p:spPr>
      </p:pic>
      <p:sp>
        <p:nvSpPr>
          <p:cNvPr id="37" name="Snip Single Corner Rectangle 106"/>
          <p:cNvSpPr/>
          <p:nvPr/>
        </p:nvSpPr>
        <p:spPr>
          <a:xfrm>
            <a:off x="587587" y="36783287"/>
            <a:ext cx="27784123" cy="699945"/>
          </a:xfrm>
          <a:prstGeom prst="snip1Rect">
            <a:avLst>
              <a:gd name="adj" fmla="val 0"/>
            </a:avLst>
          </a:prstGeom>
          <a:solidFill>
            <a:srgbClr val="008000"/>
          </a:solidFill>
          <a:ln>
            <a:solidFill>
              <a:srgbClr val="00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kern="100" dirty="0" smtClean="0"/>
              <a:t>Contributors and collaborators</a:t>
            </a:r>
            <a:endParaRPr lang="en-US" sz="4000" kern="100" dirty="0"/>
          </a:p>
        </p:txBody>
      </p:sp>
    </p:spTree>
    <p:extLst>
      <p:ext uri="{BB962C8B-B14F-4D97-AF65-F5344CB8AC3E}">
        <p14:creationId xmlns:p14="http://schemas.microsoft.com/office/powerpoint/2010/main" val="2085109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1168</Words>
  <Application>Microsoft Macintosh PowerPoint</Application>
  <PresentationFormat>Benutzerdefiniert</PresentationFormat>
  <Paragraphs>47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Company>Saarland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Fatemeh Torabi Asr</dc:creator>
  <cp:lastModifiedBy>Olena Steshenko</cp:lastModifiedBy>
  <cp:revision>384</cp:revision>
  <cp:lastPrinted>2015-03-12T13:26:20Z</cp:lastPrinted>
  <dcterms:created xsi:type="dcterms:W3CDTF">2015-01-20T08:35:57Z</dcterms:created>
  <dcterms:modified xsi:type="dcterms:W3CDTF">2015-04-15T08:25:55Z</dcterms:modified>
</cp:coreProperties>
</file>