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9"/>
  </p:notesMasterIdLst>
  <p:handoutMasterIdLst>
    <p:handoutMasterId r:id="rId10"/>
  </p:handoutMasterIdLst>
  <p:sldIdLst>
    <p:sldId id="318" r:id="rId2"/>
    <p:sldId id="312" r:id="rId3"/>
    <p:sldId id="388" r:id="rId4"/>
    <p:sldId id="390" r:id="rId5"/>
    <p:sldId id="391" r:id="rId6"/>
    <p:sldId id="389" r:id="rId7"/>
    <p:sldId id="392" r:id="rId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1E61A96-C51D-449A-A86D-3D42F6A16B72}">
          <p14:sldIdLst>
            <p14:sldId id="318"/>
            <p14:sldId id="312"/>
            <p14:sldId id="388"/>
            <p14:sldId id="390"/>
            <p14:sldId id="391"/>
            <p14:sldId id="389"/>
            <p14:sldId id="392"/>
          </p14:sldIdLst>
        </p14:section>
        <p14:section name="Abschnitt ohne Titel" id="{CC567DBE-E410-4FB8-AA28-43AE9A0202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tra Andreeva" initials="BA" lastIdx="1" clrIdx="0">
    <p:extLst>
      <p:ext uri="{19B8F6BF-5375-455C-9EA6-DF929625EA0E}">
        <p15:presenceInfo xmlns:p15="http://schemas.microsoft.com/office/powerpoint/2012/main" userId="S::bian001@uni-saarland.de::e2a9e85c-71c1-4b8d-ba1a-c2c00d05c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591"/>
    <a:srgbClr val="19406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9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25.11.2024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25.11.2024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5" Type="http://schemas.microsoft.com/office/2007/relationships/media" Target="../media/media11.mp3"/><Relationship Id="rId10" Type="http://schemas.openxmlformats.org/officeDocument/2006/relationships/image" Target="../media/image3.png"/><Relationship Id="rId4" Type="http://schemas.openxmlformats.org/officeDocument/2006/relationships/audio" Target="../media/media10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des Deutschen: Pränukleare Konturen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WS2024/2025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0D82715-E15C-45AD-9D82-616C83FAD953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5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0-52)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Nukleare Konturen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16296" y="1340768"/>
            <a:ext cx="4659960" cy="45243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  					H*L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fallend-steigend 			H*L H%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fallend-gleichbleibend 	H*L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hoch-steigend 				H* H%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hoch-gleichbleibend 		H*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zweifach steigend 			L*H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steigend-gleichbleibend 	L*H 0%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tief-steigend 				L* H%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6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Pränukleare Konturen</a:t>
            </a:r>
          </a:p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2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07457F-9BB2-486C-A9B3-07C4745D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5</a:t>
            </a:fld>
            <a:endParaRPr lang="en-GB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B53DFB-80D8-4AC1-925F-11CA779B63DD}"/>
              </a:ext>
            </a:extLst>
          </p:cNvPr>
          <p:cNvSpPr txBox="1"/>
          <p:nvPr/>
        </p:nvSpPr>
        <p:spPr>
          <a:xfrm>
            <a:off x="539552" y="836712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Kombination aus: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intitialen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Grenztönen %L, %H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Tonkzenten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L*, H*, L*H, H*L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treten einfach oder mehrfach ein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wenn keine – nur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-Head</a:t>
            </a:r>
            <a:endParaRPr lang="en-GB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2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FCBE630-C6FB-4990-979A-7077A8BC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6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7708BD-9430-4292-8C11-9BCB02E8AF8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7712" t="17801" r="19288" b="8891"/>
          <a:stretch/>
        </p:blipFill>
        <p:spPr>
          <a:xfrm>
            <a:off x="287524" y="624615"/>
            <a:ext cx="8568952" cy="5608769"/>
          </a:xfrm>
          <a:prstGeom prst="rect">
            <a:avLst/>
          </a:prstGeom>
        </p:spPr>
      </p:pic>
      <p:pic>
        <p:nvPicPr>
          <p:cNvPr id="5" name="6_3-Abb11-1a">
            <a:hlinkClick r:id="" action="ppaction://media"/>
            <a:extLst>
              <a:ext uri="{FF2B5EF4-FFF2-40B4-BE49-F238E27FC236}">
                <a16:creationId xmlns:a16="http://schemas.microsoft.com/office/drawing/2014/main" id="{C8FA1DFD-F721-4C0A-866E-B208E53DC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165444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6_3-Abb11-1b">
            <a:hlinkClick r:id="" action="ppaction://media"/>
            <a:extLst>
              <a:ext uri="{FF2B5EF4-FFF2-40B4-BE49-F238E27FC236}">
                <a16:creationId xmlns:a16="http://schemas.microsoft.com/office/drawing/2014/main" id="{0ED1BE98-7B80-4A6F-A2F9-C4A5D47424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03848" y="165444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6_3-Abb11-1c">
            <a:hlinkClick r:id="" action="ppaction://media"/>
            <a:extLst>
              <a:ext uri="{FF2B5EF4-FFF2-40B4-BE49-F238E27FC236}">
                <a16:creationId xmlns:a16="http://schemas.microsoft.com/office/drawing/2014/main" id="{ECA5623F-C084-4B2F-9E63-143013484BB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65800" y="165444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6_3-Abb11-2a">
            <a:hlinkClick r:id="" action="ppaction://media"/>
            <a:extLst>
              <a:ext uri="{FF2B5EF4-FFF2-40B4-BE49-F238E27FC236}">
                <a16:creationId xmlns:a16="http://schemas.microsoft.com/office/drawing/2014/main" id="{A7239C79-44D8-4C61-AF96-3DC43198EEE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281940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6_3-Abb11-2b">
            <a:hlinkClick r:id="" action="ppaction://media"/>
            <a:extLst>
              <a:ext uri="{FF2B5EF4-FFF2-40B4-BE49-F238E27FC236}">
                <a16:creationId xmlns:a16="http://schemas.microsoft.com/office/drawing/2014/main" id="{C7E99939-5BCD-4E66-A45D-01CB7E65CE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03848" y="281520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6_3-Abb11-3a">
            <a:hlinkClick r:id="" action="ppaction://media"/>
            <a:extLst>
              <a:ext uri="{FF2B5EF4-FFF2-40B4-BE49-F238E27FC236}">
                <a16:creationId xmlns:a16="http://schemas.microsoft.com/office/drawing/2014/main" id="{3E9AF54D-BC3E-4004-9C13-B11B01A35E7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398435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6_3-Abb11-3b">
            <a:hlinkClick r:id="" action="ppaction://media"/>
            <a:extLst>
              <a:ext uri="{FF2B5EF4-FFF2-40B4-BE49-F238E27FC236}">
                <a16:creationId xmlns:a16="http://schemas.microsoft.com/office/drawing/2014/main" id="{6571C059-0F9C-49CB-AB91-05EF1B8F29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03848" y="398549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6_3-Abb11-3c">
            <a:hlinkClick r:id="" action="ppaction://media"/>
            <a:extLst>
              <a:ext uri="{FF2B5EF4-FFF2-40B4-BE49-F238E27FC236}">
                <a16:creationId xmlns:a16="http://schemas.microsoft.com/office/drawing/2014/main" id="{6E58670C-15C9-47A4-935C-672784DC016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968727" y="3984352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6_3-Abb11-4a">
            <a:hlinkClick r:id="" action="ppaction://media"/>
            <a:extLst>
              <a:ext uri="{FF2B5EF4-FFF2-40B4-BE49-F238E27FC236}">
                <a16:creationId xmlns:a16="http://schemas.microsoft.com/office/drawing/2014/main" id="{3759BA43-57D7-4CBE-8936-24FBC78709C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544" y="5085184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6_3-Abb11-4b">
            <a:hlinkClick r:id="" action="ppaction://media"/>
            <a:extLst>
              <a:ext uri="{FF2B5EF4-FFF2-40B4-BE49-F238E27FC236}">
                <a16:creationId xmlns:a16="http://schemas.microsoft.com/office/drawing/2014/main" id="{BA6DC356-C7C0-4CCD-B0F6-1BD86828F23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203848" y="5085184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3244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50A8085-F341-42A6-B8B6-7E8B231382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225" t="62600" r="18501" b="20600"/>
          <a:stretch/>
        </p:blipFill>
        <p:spPr>
          <a:xfrm>
            <a:off x="539552" y="5445224"/>
            <a:ext cx="7776864" cy="124943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3C794B-03FD-4550-8040-76AF318F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924302"/>
            <a:ext cx="2133600" cy="365125"/>
          </a:xfrm>
        </p:spPr>
        <p:txBody>
          <a:bodyPr/>
          <a:lstStyle/>
          <a:p>
            <a:fld id="{5480B5D5-1566-4E36-96D8-CDBF5A872E93}" type="slidenum">
              <a:rPr lang="en-GB" smtClean="0"/>
              <a:t>7</a:t>
            </a:fld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ABD3BE-CFBE-455C-AFA9-38651EE70A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225" t="24801" r="19288" b="37400"/>
          <a:stretch/>
        </p:blipFill>
        <p:spPr>
          <a:xfrm>
            <a:off x="611560" y="2708920"/>
            <a:ext cx="7495499" cy="277230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F4B592-08AF-49EE-A8B6-CA1FBD1307B4}"/>
              </a:ext>
            </a:extLst>
          </p:cNvPr>
          <p:cNvSpPr txBox="1"/>
          <p:nvPr/>
        </p:nvSpPr>
        <p:spPr>
          <a:xfrm>
            <a:off x="539552" y="83671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5D75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kein wahrnehmbarer Unterschied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 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Upstep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auf dem nuklearen Gipfel nimmt man den Unterschied wahr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de-D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Downstep</a:t>
            </a:r>
            <a:r>
              <a:rPr lang="de-DE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der Variante mit Ausbreitung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5AB2DD3-0B83-484A-A904-F9E50745FD28}"/>
              </a:ext>
            </a:extLst>
          </p:cNvPr>
          <p:cNvSpPr/>
          <p:nvPr/>
        </p:nvSpPr>
        <p:spPr>
          <a:xfrm>
            <a:off x="1979711" y="2708919"/>
            <a:ext cx="2886987" cy="3974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8BEF5C-A285-4825-9571-BC505FEE4412}"/>
              </a:ext>
            </a:extLst>
          </p:cNvPr>
          <p:cNvSpPr/>
          <p:nvPr/>
        </p:nvSpPr>
        <p:spPr>
          <a:xfrm>
            <a:off x="5220071" y="2708920"/>
            <a:ext cx="2886987" cy="3974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DD848F-2C35-445A-9DAD-50AB5D01172A}"/>
              </a:ext>
            </a:extLst>
          </p:cNvPr>
          <p:cNvSpPr/>
          <p:nvPr/>
        </p:nvSpPr>
        <p:spPr>
          <a:xfrm>
            <a:off x="6948264" y="278092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FB01C6D-032B-45B0-83CA-FF70FD52F047}"/>
              </a:ext>
            </a:extLst>
          </p:cNvPr>
          <p:cNvSpPr/>
          <p:nvPr/>
        </p:nvSpPr>
        <p:spPr>
          <a:xfrm>
            <a:off x="6948264" y="422108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513C7DA-2AA7-43E1-ABD9-BF6BA3EF383A}"/>
              </a:ext>
            </a:extLst>
          </p:cNvPr>
          <p:cNvSpPr/>
          <p:nvPr/>
        </p:nvSpPr>
        <p:spPr>
          <a:xfrm>
            <a:off x="7020272" y="56612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6_3-9a">
            <a:hlinkClick r:id="" action="ppaction://media"/>
            <a:extLst>
              <a:ext uri="{FF2B5EF4-FFF2-40B4-BE49-F238E27FC236}">
                <a16:creationId xmlns:a16="http://schemas.microsoft.com/office/drawing/2014/main" id="{ED7A02D2-F6AA-4012-943C-4043E683D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77368" y="3068960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6_3-9b">
            <a:hlinkClick r:id="" action="ppaction://media"/>
            <a:extLst>
              <a:ext uri="{FF2B5EF4-FFF2-40B4-BE49-F238E27FC236}">
                <a16:creationId xmlns:a16="http://schemas.microsoft.com/office/drawing/2014/main" id="{3B6ACE59-47E2-49D2-AB7C-85BBF49171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77368" y="4419258"/>
            <a:ext cx="406400" cy="406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6_3-10">
            <a:hlinkClick r:id="" action="ppaction://media"/>
            <a:extLst>
              <a:ext uri="{FF2B5EF4-FFF2-40B4-BE49-F238E27FC236}">
                <a16:creationId xmlns:a16="http://schemas.microsoft.com/office/drawing/2014/main" id="{05E6F328-AA6B-4967-866A-3F9D13C06A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77368" y="5546777"/>
            <a:ext cx="406400" cy="406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642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Bildschirmpräsentation (4:3)</PresentationFormat>
  <Paragraphs>31</Paragraphs>
  <Slides>7</Slides>
  <Notes>0</Notes>
  <HiddenSlides>0</HiddenSlides>
  <MMClips>13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MS PGothic</vt:lpstr>
      <vt:lpstr>Arial</vt:lpstr>
      <vt:lpstr>Calibri</vt:lpstr>
      <vt:lpstr>Geneva</vt:lpstr>
      <vt:lpstr>Times New Roman</vt:lpstr>
      <vt:lpstr>Verdana</vt:lpstr>
      <vt:lpstr>Custom Design</vt:lpstr>
      <vt:lpstr>Intonation des Deutschen: Pränukleare Konturen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</dc:title>
  <dc:creator>Bistra Andreeva</dc:creator>
  <cp:lastModifiedBy>Bistra Andreeva</cp:lastModifiedBy>
  <cp:revision>285</cp:revision>
  <dcterms:created xsi:type="dcterms:W3CDTF">2020-11-15T17:55:27Z</dcterms:created>
  <dcterms:modified xsi:type="dcterms:W3CDTF">2024-11-25T12:12:27Z</dcterms:modified>
</cp:coreProperties>
</file>