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80" r:id="rId5"/>
    <p:sldId id="263" r:id="rId6"/>
    <p:sldId id="262" r:id="rId7"/>
    <p:sldId id="264" r:id="rId8"/>
    <p:sldId id="265" r:id="rId9"/>
    <p:sldId id="266" r:id="rId10"/>
    <p:sldId id="267" r:id="rId11"/>
    <p:sldId id="275" r:id="rId12"/>
    <p:sldId id="276" r:id="rId13"/>
    <p:sldId id="273" r:id="rId14"/>
    <p:sldId id="259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262B-DCC9-4CF3-B2A0-409DD811B082}" type="datetimeFigureOut">
              <a:rPr lang="en-US" smtClean="0"/>
              <a:pPr/>
              <a:t>7/17/2012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B3D2-978C-4EB0-B60C-B2DBA503FB7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ni\Coli in Arbeitswelt\Logo 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2276475" cy="3190875"/>
          </a:xfrm>
          <a:prstGeom prst="rect">
            <a:avLst/>
          </a:prstGeom>
          <a:noFill/>
        </p:spPr>
      </p:pic>
      <p:pic>
        <p:nvPicPr>
          <p:cNvPr id="1030" name="Picture 6" descr="D:\Uni\Coli in Arbeitswelt\lin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6505576" cy="495300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1691680" y="494116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Exploratory</a:t>
            </a:r>
            <a:r>
              <a:rPr lang="de-DE" sz="3200" dirty="0" smtClean="0"/>
              <a:t> </a:t>
            </a:r>
            <a:r>
              <a:rPr lang="de-DE" sz="3200" dirty="0" err="1" smtClean="0"/>
              <a:t>Search</a:t>
            </a:r>
            <a:r>
              <a:rPr lang="de-DE" sz="3200" dirty="0" smtClean="0"/>
              <a:t> Systems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9066E-6 L 0.37014 -0.262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8003 -0.5296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2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7170" name="Picture 2" descr="D:\Uni\Coli in Arbeitswelt\Flügel\Ferrari-Enzo-Ferrari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6180179" cy="463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Wie sieht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 aus?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1026" name="Picture 2" descr="D:\Uni\Coli in Arbeitswelt\Wie sieht ES aus\200908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5688632" cy="530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Wie sieht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 aus?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2" name="Picture 2" descr="D:\Uni\Coli in Arbeitswelt\Wie sieht ES aus\MindMap Rep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172456" cy="472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Wie sieht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 aus?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4098" name="Picture 2" descr="D:\Uni\Coli in Arbeitswelt\Wie sieht ES aus\MindMap Repr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7265701" cy="478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Wer braucht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16288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Alltäglicher Gebrauch</a:t>
            </a:r>
            <a:endParaRPr lang="en-US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27089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Wissenschaftliches Arbeiten</a:t>
            </a:r>
            <a:endParaRPr lang="en-US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371703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Unternehmen</a:t>
            </a:r>
          </a:p>
          <a:p>
            <a:r>
              <a:rPr lang="de-DE" sz="3600" dirty="0" smtClean="0"/>
              <a:t>-mit unterschiedlichen Technologien</a:t>
            </a:r>
          </a:p>
          <a:p>
            <a:r>
              <a:rPr lang="de-DE" sz="3600" dirty="0" smtClean="0"/>
              <a:t>-in unterschiedlichen Kulturen</a:t>
            </a:r>
          </a:p>
          <a:p>
            <a:r>
              <a:rPr lang="de-DE" sz="3600" dirty="0" smtClean="0"/>
              <a:t>-in unterschiedlichen Arbeitsumgebungen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End 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Uni\Coli in Arbeitswelt\logo\Logo 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261937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1027" name="Picture 3" descr="D:\Uni\Coli in Arbeitswelt\computer-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7803615" cy="479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15616" y="191683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Domäne/ Themenbereich</a:t>
            </a:r>
            <a:endParaRPr lang="en-US" sz="4000" dirty="0"/>
          </a:p>
        </p:txBody>
      </p:sp>
      <p:sp>
        <p:nvSpPr>
          <p:cNvPr id="8" name="Textfeld 7"/>
          <p:cNvSpPr txBox="1"/>
          <p:nvPr/>
        </p:nvSpPr>
        <p:spPr>
          <a:xfrm>
            <a:off x="1115616" y="306896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Technologie/ Prozess?</a:t>
            </a:r>
            <a:endParaRPr lang="en-US" sz="4000" dirty="0"/>
          </a:p>
        </p:txBody>
      </p:sp>
      <p:sp>
        <p:nvSpPr>
          <p:cNvPr id="9" name="Textfeld 8"/>
          <p:cNvSpPr txBox="1"/>
          <p:nvPr/>
        </p:nvSpPr>
        <p:spPr>
          <a:xfrm>
            <a:off x="1115616" y="42210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suche ich eigentlich?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7170" name="Picture 2" descr="D:\Uni\Coli in Arbeitswelt\Kontextvektore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6696075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5" name="Picture 2" descr="D:\Uni\Coli in Arbeitswelt\word ne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5616624" cy="501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3074" name="Picture 2" descr="D:\Uni\Coli in Arbeitswelt\Flügel\flügel wikipedi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6962775" cy="4419600"/>
          </a:xfrm>
          <a:prstGeom prst="rect">
            <a:avLst/>
          </a:prstGeom>
          <a:noFill/>
        </p:spPr>
      </p:pic>
      <p:sp>
        <p:nvSpPr>
          <p:cNvPr id="9" name="Pfeil nach rechts 8"/>
          <p:cNvSpPr/>
          <p:nvPr/>
        </p:nvSpPr>
        <p:spPr>
          <a:xfrm>
            <a:off x="251520" y="2276872"/>
            <a:ext cx="467544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>
            <a:off x="251520" y="4149080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>
            <a:off x="251520" y="3933056"/>
            <a:ext cx="432048" cy="36004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4098" name="Picture 2" descr="D:\Uni\Coli in Arbeitswelt\Flügel\Insektflügel Re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7" y="1700808"/>
            <a:ext cx="9103113" cy="436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5122" name="Picture 2" descr="D:\Uni\Coli in Arbeitswelt\Flügel\Klavier Flügel Represent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34295" cy="3633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ni\Coli in Arbeitswelt\base presentat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.VnArialH" pitchFamily="34" charset="0"/>
              </a:rPr>
              <a:t>Was ist </a:t>
            </a:r>
            <a:r>
              <a:rPr lang="de-DE" dirty="0" err="1" smtClean="0">
                <a:latin typeface=".VnArialH" pitchFamily="34" charset="0"/>
              </a:rPr>
              <a:t>Exploratory</a:t>
            </a:r>
            <a:r>
              <a:rPr lang="de-DE" dirty="0" smtClean="0">
                <a:latin typeface=".VnArialH" pitchFamily="34" charset="0"/>
              </a:rPr>
              <a:t> </a:t>
            </a:r>
            <a:r>
              <a:rPr lang="de-DE" dirty="0" err="1" smtClean="0">
                <a:latin typeface=".VnArialH" pitchFamily="34" charset="0"/>
              </a:rPr>
              <a:t>Search</a:t>
            </a:r>
            <a:r>
              <a:rPr lang="de-DE" dirty="0" smtClean="0">
                <a:latin typeface=".VnArialH" pitchFamily="34" charset="0"/>
              </a:rPr>
              <a:t>?</a:t>
            </a:r>
            <a:endParaRPr lang="en-US" dirty="0">
              <a:latin typeface=".VnArialH" pitchFamily="34" charset="0"/>
            </a:endParaRPr>
          </a:p>
        </p:txBody>
      </p:sp>
      <p:pic>
        <p:nvPicPr>
          <p:cNvPr id="6146" name="Picture 2" descr="D:\Uni\Coli in Arbeitswelt\Flügel\Kotflügel Re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099466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Activated User</dc:creator>
  <cp:lastModifiedBy>Activated User</cp:lastModifiedBy>
  <cp:revision>49</cp:revision>
  <dcterms:created xsi:type="dcterms:W3CDTF">2012-07-15T14:01:30Z</dcterms:created>
  <dcterms:modified xsi:type="dcterms:W3CDTF">2012-07-17T12:28:32Z</dcterms:modified>
</cp:coreProperties>
</file>