
<file path=[Content_Types].xml><?xml version="1.0" encoding="utf-8"?>
<Types xmlns="http://schemas.openxmlformats.org/package/2006/content-types">
  <Default Extension="png" ContentType="image/png"/>
  <Default Extension="m4a" ContentType="audio/mp4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634" r:id="rId2"/>
    <p:sldId id="648" r:id="rId3"/>
    <p:sldId id="649" r:id="rId4"/>
    <p:sldId id="650" r:id="rId5"/>
    <p:sldId id="651" r:id="rId6"/>
    <p:sldId id="683" r:id="rId7"/>
    <p:sldId id="684" r:id="rId8"/>
    <p:sldId id="685" r:id="rId9"/>
    <p:sldId id="688" r:id="rId10"/>
    <p:sldId id="690" r:id="rId11"/>
    <p:sldId id="691" r:id="rId12"/>
    <p:sldId id="692" r:id="rId13"/>
    <p:sldId id="660" r:id="rId14"/>
    <p:sldId id="652" r:id="rId15"/>
    <p:sldId id="627" r:id="rId16"/>
    <p:sldId id="641" r:id="rId17"/>
    <p:sldId id="644" r:id="rId18"/>
    <p:sldId id="642" r:id="rId19"/>
    <p:sldId id="643" r:id="rId20"/>
    <p:sldId id="645" r:id="rId21"/>
    <p:sldId id="646" r:id="rId22"/>
    <p:sldId id="647" r:id="rId23"/>
    <p:sldId id="653" r:id="rId24"/>
    <p:sldId id="654" r:id="rId25"/>
    <p:sldId id="661" r:id="rId26"/>
    <p:sldId id="662" r:id="rId27"/>
    <p:sldId id="655" r:id="rId28"/>
    <p:sldId id="693" r:id="rId29"/>
    <p:sldId id="656" r:id="rId30"/>
    <p:sldId id="695" r:id="rId31"/>
    <p:sldId id="694" r:id="rId32"/>
    <p:sldId id="696" r:id="rId33"/>
    <p:sldId id="697" r:id="rId34"/>
    <p:sldId id="698" r:id="rId35"/>
    <p:sldId id="657" r:id="rId36"/>
    <p:sldId id="585" r:id="rId37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CCCCFF"/>
    <a:srgbClr val="CCECFF"/>
    <a:srgbClr val="FFFF66"/>
    <a:srgbClr val="99FFCC"/>
    <a:srgbClr val="990000"/>
    <a:srgbClr val="CC33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9868" autoAdjust="0"/>
  </p:normalViewPr>
  <p:slideViewPr>
    <p:cSldViewPr>
      <p:cViewPr varScale="1">
        <p:scale>
          <a:sx n="68" d="100"/>
          <a:sy n="68" d="100"/>
        </p:scale>
        <p:origin x="124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957" y="-77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984D67D-E1B7-4C4C-823F-73BDDCBD47E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781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7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E6D47AC-3D68-4E35-867E-95A1B38A6B0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8228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4FC9552-278A-477D-961A-1EBF565CBEA5}" type="slidenum">
              <a:rPr lang="de-DE" sz="12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de-DE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E9114A-2619-4AB1-B866-C99149E98939}" type="slidenum">
              <a:rPr lang="de-DE" sz="1200" smtClean="0">
                <a:latin typeface="Times New Roman" pitchFamily="18" charset="0"/>
              </a:rPr>
              <a:pPr eaLnBrk="1" hangingPunct="1"/>
              <a:t>10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617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E9114A-2619-4AB1-B866-C99149E98939}" type="slidenum">
              <a:rPr lang="de-DE" sz="1200" smtClean="0">
                <a:latin typeface="Times New Roman" pitchFamily="18" charset="0"/>
              </a:rPr>
              <a:pPr eaLnBrk="1" hangingPunct="1"/>
              <a:t>11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143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1849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0579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5963925E-F8FD-4FB5-BDB7-B83E8D02C97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5963925E-F8FD-4FB5-BDB7-B83E8D02C97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5963925E-F8FD-4FB5-BDB7-B83E8D02C97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5963925E-F8FD-4FB5-BDB7-B83E8D02C97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5963925E-F8FD-4FB5-BDB7-B83E8D02C97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5963925E-F8FD-4FB5-BDB7-B83E8D02C97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5963925E-F8FD-4FB5-BDB7-B83E8D02C97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5963925E-F8FD-4FB5-BDB7-B83E8D02C97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7481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8110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58198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0681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3764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5873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5122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57249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55247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17415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83135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9766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0999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4288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5FA95AE-A1B7-4074-8F72-03A6276CAA25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50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5602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E9114A-2619-4AB1-B866-C99149E98939}" type="slidenum">
              <a:rPr lang="de-DE" sz="1200" smtClean="0">
                <a:latin typeface="Times New Roman" pitchFamily="18" charset="0"/>
              </a:rPr>
              <a:pPr eaLnBrk="1" hangingPunct="1"/>
              <a:t>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785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E9114A-2619-4AB1-B866-C99149E98939}" type="slidenum">
              <a:rPr lang="de-DE" sz="1200" smtClean="0">
                <a:latin typeface="Times New Roman" pitchFamily="18" charset="0"/>
              </a:rPr>
              <a:pPr eaLnBrk="1" hangingPunct="1"/>
              <a:t>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6432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E9114A-2619-4AB1-B866-C99149E98939}" type="slidenum">
              <a:rPr lang="de-DE" sz="1200" smtClean="0">
                <a:latin typeface="Times New Roman" pitchFamily="18" charset="0"/>
              </a:rPr>
              <a:pPr eaLnBrk="1" hangingPunct="1"/>
              <a:t>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205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E9114A-2619-4AB1-B866-C99149E98939}" type="slidenum">
              <a:rPr lang="de-DE" sz="1200" smtClean="0">
                <a:latin typeface="Times New Roman" pitchFamily="18" charset="0"/>
              </a:rPr>
              <a:pPr eaLnBrk="1" hangingPunct="1"/>
              <a:t>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83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4C350-49AC-486B-B36D-C3F8B2B77D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3106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D293C-0365-488E-BF79-D71C7C8B2A8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007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8C872-5A87-4165-A7CE-21EE20CF127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1708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FD51C-F84F-4331-8B43-E347417D54E7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3144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4568-A26F-4C06-BA9F-AB551792C87A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3667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6137D-A632-45EC-84EC-340C042D47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5425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0AEDE-FB41-4A71-842B-ACA3B0590D97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312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007C7-11BC-44F8-9159-7231E835BBA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8608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DBC5F-C9B8-4A9B-909E-023E91BECC8A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472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57770-B1E1-4A82-89E3-3B048CF755A0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8688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BED58-1670-44CC-BE87-AF8F85CDFD3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4473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 algn="ctr"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FE8BA74D-1569-4056-9612-A5420D11498D}" type="slidenum">
              <a:rPr lang="en-GB">
                <a:solidFill>
                  <a:srgbClr val="000000"/>
                </a:solidFill>
                <a:cs typeface="+mn-cs"/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16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2921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541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637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8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4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97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54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11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image" Target="../media/image7.png"/><Relationship Id="rId3" Type="http://schemas.microsoft.com/office/2007/relationships/media" Target="../media/media3.m4a"/><Relationship Id="rId7" Type="http://schemas.microsoft.com/office/2007/relationships/media" Target="../media/media5.m4a"/><Relationship Id="rId12" Type="http://schemas.openxmlformats.org/officeDocument/2006/relationships/hyperlink" Target="http://www.phonetics.ucla.edu/vowels/chapter2/chinese/recording2.1.html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openxmlformats.org/officeDocument/2006/relationships/image" Target="../media/image1.png"/><Relationship Id="rId5" Type="http://schemas.microsoft.com/office/2007/relationships/media" Target="../media/media4.m4a"/><Relationship Id="rId10" Type="http://schemas.openxmlformats.org/officeDocument/2006/relationships/notesSlide" Target="../notesSlides/notesSlide21.xml"/><Relationship Id="rId4" Type="http://schemas.openxmlformats.org/officeDocument/2006/relationships/audio" Target="../media/media3.m4a"/><Relationship Id="rId9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Swedish_phonology#Stress_and_pitch" TargetMode="External"/><Relationship Id="rId3" Type="http://schemas.microsoft.com/office/2007/relationships/media" Target="../media/media7.m4a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m4a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WAV"/><Relationship Id="rId13" Type="http://schemas.openxmlformats.org/officeDocument/2006/relationships/image" Target="../media/image1.png"/><Relationship Id="rId3" Type="http://schemas.microsoft.com/office/2007/relationships/media" Target="../media/media9.WAV"/><Relationship Id="rId7" Type="http://schemas.microsoft.com/office/2007/relationships/media" Target="../media/media11.WAV"/><Relationship Id="rId12" Type="http://schemas.openxmlformats.org/officeDocument/2006/relationships/notesSlide" Target="../notesSlides/notesSlide2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audio" Target="../media/media10.WAV"/><Relationship Id="rId11" Type="http://schemas.openxmlformats.org/officeDocument/2006/relationships/slideLayout" Target="../slideLayouts/slideLayout7.xml"/><Relationship Id="rId5" Type="http://schemas.microsoft.com/office/2007/relationships/media" Target="../media/media10.WAV"/><Relationship Id="rId10" Type="http://schemas.openxmlformats.org/officeDocument/2006/relationships/audio" Target="../media/media12.WAV"/><Relationship Id="rId4" Type="http://schemas.openxmlformats.org/officeDocument/2006/relationships/audio" Target="../media/media9.WAV"/><Relationship Id="rId9" Type="http://schemas.microsoft.com/office/2007/relationships/media" Target="../media/media12.WAV"/><Relationship Id="rId1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0.xml"/><Relationship Id="rId13" Type="http://schemas.openxmlformats.org/officeDocument/2006/relationships/image" Target="../media/image15.emf"/><Relationship Id="rId3" Type="http://schemas.microsoft.com/office/2007/relationships/media" Target="../media/media14.WAV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4.emf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audio" Target="../media/media15.WAV"/><Relationship Id="rId11" Type="http://schemas.openxmlformats.org/officeDocument/2006/relationships/image" Target="../media/image13.png"/><Relationship Id="rId5" Type="http://schemas.microsoft.com/office/2007/relationships/media" Target="../media/media15.WAV"/><Relationship Id="rId10" Type="http://schemas.openxmlformats.org/officeDocument/2006/relationships/image" Target="../media/image12.emf"/><Relationship Id="rId4" Type="http://schemas.openxmlformats.org/officeDocument/2006/relationships/audio" Target="../media/media14.WAV"/><Relationship Id="rId9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7.wav"/><Relationship Id="rId7" Type="http://schemas.openxmlformats.org/officeDocument/2006/relationships/image" Target="../media/image16.emf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7.wav"/><Relationship Id="rId9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7.wav"/><Relationship Id="rId7" Type="http://schemas.openxmlformats.org/officeDocument/2006/relationships/image" Target="../media/image17.emf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7.wav"/><Relationship Id="rId9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84213" y="2944019"/>
            <a:ext cx="7543800" cy="253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cs typeface="+mn-cs"/>
              </a:rPr>
              <a:t>Prosodie</a:t>
            </a:r>
            <a:endParaRPr lang="de-DE" dirty="0">
              <a:solidFill>
                <a:srgbClr val="000000"/>
              </a:solidFill>
              <a:cs typeface="+mn-cs"/>
            </a:endParaRPr>
          </a:p>
          <a:p>
            <a:pPr algn="ctr" eaLnBrk="1" hangingPunct="1">
              <a:spcBef>
                <a:spcPct val="50000"/>
              </a:spcBef>
            </a:pPr>
            <a:endParaRPr lang="de-DE" dirty="0">
              <a:solidFill>
                <a:srgbClr val="000000"/>
              </a:solidFill>
              <a:cs typeface="+mn-cs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de-DE" sz="2400" dirty="0">
                <a:solidFill>
                  <a:srgbClr val="000000"/>
                </a:solidFill>
                <a:cs typeface="+mn-cs"/>
              </a:rPr>
              <a:t>Bernd Möbius / Bistra Andreeva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de-DE" sz="2400" dirty="0">
              <a:solidFill>
                <a:srgbClr val="000000"/>
              </a:solidFill>
              <a:cs typeface="+mn-cs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dirty="0">
                <a:solidFill>
                  <a:srgbClr val="000000"/>
                </a:solidFill>
              </a:rPr>
              <a:t>Sprachwissenschaft und Sprachtechnologie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dirty="0">
                <a:solidFill>
                  <a:srgbClr val="000000"/>
                </a:solidFill>
                <a:cs typeface="+mn-cs"/>
              </a:rPr>
              <a:t>Universität des Saarlandes</a:t>
            </a:r>
            <a:endParaRPr lang="de-DE" sz="16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23850" y="1125538"/>
            <a:ext cx="84963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800" dirty="0">
                <a:solidFill>
                  <a:srgbClr val="000000"/>
                </a:solidFill>
                <a:cs typeface="+mn-cs"/>
              </a:rPr>
              <a:t>Einführung in die Phonetik und Phonologie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2400" dirty="0" err="1">
                <a:solidFill>
                  <a:srgbClr val="000000"/>
                </a:solidFill>
                <a:cs typeface="+mn-cs"/>
              </a:rPr>
              <a:t>SoSe</a:t>
            </a:r>
            <a:r>
              <a:rPr lang="de-DE" sz="2400">
                <a:solidFill>
                  <a:srgbClr val="000000"/>
                </a:solidFill>
                <a:cs typeface="+mn-cs"/>
              </a:rPr>
              <a:t> 2023</a:t>
            </a:r>
            <a:endParaRPr lang="en-GB" sz="24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2054" name="Picture 6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uds-e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5684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36559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Satzprosodie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 dirty="0"/>
              <a:t>Intonation: </a:t>
            </a:r>
            <a:r>
              <a:rPr lang="en-US" dirty="0" err="1"/>
              <a:t>Akzentuierung</a:t>
            </a:r>
            <a:r>
              <a:rPr lang="en-US" dirty="0"/>
              <a:t>, </a:t>
            </a:r>
            <a:r>
              <a:rPr lang="en-US" dirty="0" err="1"/>
              <a:t>Phrasierung</a:t>
            </a:r>
            <a:r>
              <a:rPr lang="en-US" dirty="0"/>
              <a:t>, </a:t>
            </a:r>
            <a:r>
              <a:rPr lang="en-US" dirty="0" err="1"/>
              <a:t>Satzmodus</a:t>
            </a:r>
            <a:endParaRPr lang="en-US" dirty="0"/>
          </a:p>
          <a:p>
            <a:pPr lvl="1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 dirty="0" err="1"/>
              <a:t>Ambiguitäten</a:t>
            </a:r>
            <a:endParaRPr lang="en-US" dirty="0"/>
          </a:p>
          <a:p>
            <a:pPr marL="893763" lvl="2" indent="-180975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 dirty="0"/>
              <a:t>"Ja </a:t>
            </a:r>
            <a:r>
              <a:rPr lang="en-US" dirty="0" err="1"/>
              <a:t>zur</a:t>
            </a:r>
            <a:r>
              <a:rPr lang="en-US" dirty="0"/>
              <a:t> Not </a:t>
            </a:r>
            <a:r>
              <a:rPr lang="en-US" dirty="0" err="1"/>
              <a:t>geht's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am </a:t>
            </a:r>
            <a:r>
              <a:rPr lang="en-US" dirty="0" err="1"/>
              <a:t>Samstag</a:t>
            </a:r>
            <a:r>
              <a:rPr lang="en-US" dirty="0"/>
              <a:t>"</a:t>
            </a:r>
          </a:p>
          <a:p>
            <a:pPr marL="893763" lvl="2" indent="-180975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 dirty="0"/>
              <a:t>"Flying planes can be dangerous."</a:t>
            </a:r>
          </a:p>
          <a:p>
            <a:pPr lvl="1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 dirty="0" err="1"/>
              <a:t>Informationsstruktur</a:t>
            </a:r>
            <a:endParaRPr lang="en-US" dirty="0"/>
          </a:p>
          <a:p>
            <a:pPr marL="893763" lvl="2" indent="-180975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  <a:tabLst>
                <a:tab pos="893763" algn="l"/>
              </a:tabLst>
            </a:pPr>
            <a:r>
              <a:rPr lang="en-US" dirty="0"/>
              <a:t>Carter called Nixon a Republican, and then he offended him.</a:t>
            </a:r>
          </a:p>
          <a:p>
            <a:pPr marL="914400" lvl="2" indent="0" algn="l" eaLnBrk="1" hangingPunct="1">
              <a:spcBef>
                <a:spcPts val="1200"/>
              </a:spcBef>
              <a:buClr>
                <a:srgbClr val="0099CC"/>
              </a:buClr>
            </a:pPr>
            <a:r>
              <a:rPr lang="en-US" dirty="0">
                <a:solidFill>
                  <a:srgbClr val="FF0000"/>
                </a:solidFill>
              </a:rPr>
              <a:t>Carter</a:t>
            </a:r>
            <a:r>
              <a:rPr lang="en-US" dirty="0"/>
              <a:t> called </a:t>
            </a:r>
            <a:r>
              <a:rPr lang="en-US" dirty="0">
                <a:solidFill>
                  <a:srgbClr val="00B050"/>
                </a:solidFill>
              </a:rPr>
              <a:t>Nixon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/>
              <a:t>a Republican, and then </a:t>
            </a:r>
            <a:r>
              <a:rPr lang="en-US" dirty="0">
                <a:solidFill>
                  <a:srgbClr val="FF0000"/>
                </a:solidFill>
              </a:rPr>
              <a:t>he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offended </a:t>
            </a:r>
            <a:r>
              <a:rPr lang="en-US" dirty="0">
                <a:solidFill>
                  <a:srgbClr val="00B050"/>
                </a:solidFill>
              </a:rPr>
              <a:t>him</a:t>
            </a:r>
            <a:r>
              <a:rPr lang="en-US" dirty="0"/>
              <a:t>.</a:t>
            </a:r>
          </a:p>
          <a:p>
            <a:pPr marL="914400" lvl="2" indent="0" algn="l" eaLnBrk="1" hangingPunct="1">
              <a:spcBef>
                <a:spcPts val="1200"/>
              </a:spcBef>
              <a:buClr>
                <a:srgbClr val="0099CC"/>
              </a:buClr>
            </a:pPr>
            <a:r>
              <a:rPr lang="en-US" dirty="0">
                <a:solidFill>
                  <a:srgbClr val="FF0000"/>
                </a:solidFill>
              </a:rPr>
              <a:t>Carter</a:t>
            </a:r>
            <a:r>
              <a:rPr lang="en-US" dirty="0"/>
              <a:t> called </a:t>
            </a:r>
            <a:r>
              <a:rPr lang="en-US" dirty="0">
                <a:solidFill>
                  <a:srgbClr val="00B050"/>
                </a:solidFill>
              </a:rPr>
              <a:t>Nixon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/>
              <a:t>a Republican, and then </a:t>
            </a:r>
            <a:r>
              <a:rPr lang="en-US" dirty="0">
                <a:solidFill>
                  <a:srgbClr val="00B050"/>
                </a:solidFill>
              </a:rPr>
              <a:t>he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offended </a:t>
            </a:r>
            <a:r>
              <a:rPr lang="en-US" dirty="0">
                <a:solidFill>
                  <a:srgbClr val="FF0000"/>
                </a:solidFill>
              </a:rPr>
              <a:t>him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226693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Satzprosodie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Intonation: Akzentuierung, Phrasierung, Satzmodus</a:t>
            </a:r>
          </a:p>
          <a:p>
            <a:pPr lvl="1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Ambiguitäten</a:t>
            </a:r>
          </a:p>
          <a:p>
            <a:pPr marL="893763" lvl="2" indent="-180975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"Ja zur Not geht's auch am Samstag"</a:t>
            </a:r>
          </a:p>
          <a:p>
            <a:pPr marL="893763" lvl="2" indent="-180975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"Flying planes can be dangerous."</a:t>
            </a:r>
          </a:p>
          <a:p>
            <a:pPr lvl="1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Informationsstruktur</a:t>
            </a:r>
          </a:p>
          <a:p>
            <a:pPr marL="893763" lvl="2" indent="-180975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  <a:tabLst>
                <a:tab pos="893763" algn="l"/>
              </a:tabLst>
            </a:pPr>
            <a:r>
              <a:rPr lang="en-US"/>
              <a:t>Carter called Nixon a Republican, and then he offended him.</a:t>
            </a:r>
          </a:p>
          <a:p>
            <a:pPr marL="914400" lvl="2" indent="0" algn="l" eaLnBrk="1" hangingPunct="1">
              <a:spcBef>
                <a:spcPts val="1200"/>
              </a:spcBef>
              <a:buClr>
                <a:srgbClr val="0099CC"/>
              </a:buClr>
            </a:pPr>
            <a:r>
              <a:rPr lang="en-US">
                <a:solidFill>
                  <a:srgbClr val="FF0000"/>
                </a:solidFill>
              </a:rPr>
              <a:t>Carter</a:t>
            </a:r>
            <a:r>
              <a:rPr lang="en-US"/>
              <a:t> called </a:t>
            </a:r>
            <a:r>
              <a:rPr lang="en-US">
                <a:solidFill>
                  <a:srgbClr val="00B050"/>
                </a:solidFill>
              </a:rPr>
              <a:t>Nixon</a:t>
            </a:r>
            <a:r>
              <a:rPr lang="en-US">
                <a:solidFill>
                  <a:srgbClr val="92D050"/>
                </a:solidFill>
              </a:rPr>
              <a:t> </a:t>
            </a:r>
            <a:r>
              <a:rPr lang="en-US"/>
              <a:t>a Republican, and then </a:t>
            </a:r>
            <a:r>
              <a:rPr lang="en-US">
                <a:solidFill>
                  <a:srgbClr val="FF0000"/>
                </a:solidFill>
              </a:rPr>
              <a:t>he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/>
              <a:t>offended </a:t>
            </a:r>
            <a:r>
              <a:rPr lang="en-US">
                <a:solidFill>
                  <a:srgbClr val="00B050"/>
                </a:solidFill>
              </a:rPr>
              <a:t>him</a:t>
            </a:r>
            <a:r>
              <a:rPr lang="en-US"/>
              <a:t>.</a:t>
            </a:r>
          </a:p>
          <a:p>
            <a:pPr marL="914400" lvl="2" indent="0" algn="l" eaLnBrk="1" hangingPunct="1">
              <a:spcBef>
                <a:spcPts val="1200"/>
              </a:spcBef>
              <a:buClr>
                <a:srgbClr val="0099CC"/>
              </a:buClr>
            </a:pPr>
            <a:r>
              <a:rPr lang="en-US">
                <a:solidFill>
                  <a:srgbClr val="FF0000"/>
                </a:solidFill>
              </a:rPr>
              <a:t>Carter</a:t>
            </a:r>
            <a:r>
              <a:rPr lang="en-US"/>
              <a:t> called </a:t>
            </a:r>
            <a:r>
              <a:rPr lang="en-US">
                <a:solidFill>
                  <a:srgbClr val="00B050"/>
                </a:solidFill>
              </a:rPr>
              <a:t>Nixon</a:t>
            </a:r>
            <a:r>
              <a:rPr lang="en-US">
                <a:solidFill>
                  <a:srgbClr val="92D050"/>
                </a:solidFill>
              </a:rPr>
              <a:t> </a:t>
            </a:r>
            <a:r>
              <a:rPr lang="en-US"/>
              <a:t>a Republican, and then </a:t>
            </a:r>
            <a:r>
              <a:rPr lang="en-US">
                <a:solidFill>
                  <a:srgbClr val="00B050"/>
                </a:solidFill>
              </a:rPr>
              <a:t>he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offended </a:t>
            </a:r>
            <a:r>
              <a:rPr lang="en-US">
                <a:solidFill>
                  <a:srgbClr val="FF0000"/>
                </a:solidFill>
              </a:rPr>
              <a:t>him</a:t>
            </a:r>
            <a:r>
              <a:rPr lang="en-US"/>
              <a:t>.</a:t>
            </a:r>
          </a:p>
          <a:p>
            <a:pPr marL="893763" lvl="2" indent="-180975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>
                <a:solidFill>
                  <a:srgbClr val="000000"/>
                </a:solidFill>
              </a:rPr>
              <a:t>gegebene vs. neue Information</a:t>
            </a:r>
          </a:p>
          <a:p>
            <a:pPr marL="893763" lvl="2" indent="-180975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>
                <a:solidFill>
                  <a:srgbClr val="000000"/>
                </a:solidFill>
              </a:rPr>
              <a:t>Topik vs. Fokus</a:t>
            </a:r>
          </a:p>
        </p:txBody>
      </p:sp>
    </p:spTree>
    <p:extLst>
      <p:ext uri="{BB962C8B-B14F-4D97-AF65-F5344CB8AC3E}">
        <p14:creationId xmlns:p14="http://schemas.microsoft.com/office/powerpoint/2010/main" val="61791689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Satzprosodie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 err="1"/>
              <a:t>Phrasierung</a:t>
            </a:r>
            <a:endParaRPr lang="en-US" dirty="0"/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 err="1">
                <a:cs typeface="+mn-cs"/>
              </a:rPr>
              <a:t>Gliederung</a:t>
            </a:r>
            <a:r>
              <a:rPr lang="en-US" dirty="0">
                <a:cs typeface="+mn-cs"/>
              </a:rPr>
              <a:t> von </a:t>
            </a:r>
            <a:r>
              <a:rPr lang="en-US" dirty="0" err="1">
                <a:cs typeface="+mn-cs"/>
              </a:rPr>
              <a:t>Äußerungen</a:t>
            </a:r>
            <a:r>
              <a:rPr lang="en-US" dirty="0">
                <a:cs typeface="+mn-cs"/>
              </a:rPr>
              <a:t> in </a:t>
            </a:r>
            <a:r>
              <a:rPr lang="en-US" dirty="0" err="1">
                <a:cs typeface="+mn-cs"/>
              </a:rPr>
              <a:t>Abschnitte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mit</a:t>
            </a:r>
            <a:r>
              <a:rPr lang="en-US" dirty="0">
                <a:cs typeface="+mn-cs"/>
              </a:rPr>
              <a:t> je </a:t>
            </a:r>
            <a:r>
              <a:rPr lang="en-US" dirty="0" err="1">
                <a:cs typeface="+mn-cs"/>
              </a:rPr>
              <a:t>eigener</a:t>
            </a:r>
            <a:r>
              <a:rPr lang="en-US" dirty="0">
                <a:cs typeface="+mn-cs"/>
              </a:rPr>
              <a:t> Intonation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 err="1">
                <a:cs typeface="+mn-cs"/>
              </a:rPr>
              <a:t>Intonationsphrasen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nicht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unbedingt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koextensiv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mit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syntaktischen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Phrasen</a:t>
            </a:r>
            <a:endParaRPr lang="en-US" dirty="0">
              <a:cs typeface="+mn-cs"/>
            </a:endParaRP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 err="1"/>
              <a:t>Grenzsignale</a:t>
            </a:r>
            <a:r>
              <a:rPr lang="en-US" dirty="0"/>
              <a:t>: </a:t>
            </a:r>
            <a:r>
              <a:rPr lang="en-US" dirty="0" err="1"/>
              <a:t>finaler</a:t>
            </a:r>
            <a:r>
              <a:rPr lang="en-US" dirty="0"/>
              <a:t> Fall, </a:t>
            </a:r>
            <a:r>
              <a:rPr lang="en-US" dirty="0" err="1"/>
              <a:t>finaler</a:t>
            </a:r>
            <a:r>
              <a:rPr lang="en-US" dirty="0"/>
              <a:t> </a:t>
            </a:r>
            <a:r>
              <a:rPr lang="en-US" dirty="0" err="1"/>
              <a:t>Anstieg</a:t>
            </a:r>
            <a:r>
              <a:rPr lang="en-US" dirty="0"/>
              <a:t>, </a:t>
            </a:r>
            <a:r>
              <a:rPr lang="en-US" dirty="0" err="1"/>
              <a:t>weiterführender</a:t>
            </a:r>
            <a:r>
              <a:rPr lang="en-US" dirty="0"/>
              <a:t> </a:t>
            </a:r>
            <a:r>
              <a:rPr lang="en-US" dirty="0" err="1"/>
              <a:t>Anstieg</a:t>
            </a:r>
            <a:r>
              <a:rPr lang="en-US" dirty="0"/>
              <a:t>, </a:t>
            </a:r>
            <a:r>
              <a:rPr lang="en-US" dirty="0" err="1"/>
              <a:t>Zurücksetzung</a:t>
            </a:r>
            <a:r>
              <a:rPr lang="en-US" dirty="0"/>
              <a:t> der </a:t>
            </a:r>
            <a:r>
              <a:rPr lang="en-US" dirty="0" err="1"/>
              <a:t>Deklination</a:t>
            </a:r>
            <a:r>
              <a:rPr lang="en-US" dirty="0"/>
              <a:t>, </a:t>
            </a:r>
            <a:r>
              <a:rPr lang="en-US" dirty="0" err="1"/>
              <a:t>phrasenfinale</a:t>
            </a:r>
            <a:r>
              <a:rPr lang="en-US" dirty="0"/>
              <a:t> </a:t>
            </a:r>
            <a:r>
              <a:rPr lang="en-US" dirty="0" err="1"/>
              <a:t>Längung</a:t>
            </a:r>
            <a:r>
              <a:rPr lang="en-US" dirty="0"/>
              <a:t>, </a:t>
            </a:r>
            <a:r>
              <a:rPr lang="en-US" dirty="0" err="1"/>
              <a:t>äußerungsfinale</a:t>
            </a:r>
            <a:r>
              <a:rPr lang="en-US" dirty="0"/>
              <a:t> </a:t>
            </a:r>
            <a:r>
              <a:rPr lang="en-US" dirty="0" err="1"/>
              <a:t>Längung</a:t>
            </a:r>
            <a:endParaRPr lang="en-US" dirty="0"/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 err="1"/>
              <a:t>Phrasierung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syntaktische</a:t>
            </a:r>
            <a:r>
              <a:rPr lang="en-US" dirty="0"/>
              <a:t> </a:t>
            </a:r>
            <a:r>
              <a:rPr lang="en-US" dirty="0" err="1"/>
              <a:t>Disambiguierung</a:t>
            </a:r>
            <a:r>
              <a:rPr lang="en-US" dirty="0"/>
              <a:t>?</a:t>
            </a:r>
          </a:p>
          <a:p>
            <a:pPr marL="715963" lvl="2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 dirty="0"/>
              <a:t>"Ja </a:t>
            </a:r>
            <a:r>
              <a:rPr lang="en-US" dirty="0" err="1"/>
              <a:t>zur</a:t>
            </a:r>
            <a:r>
              <a:rPr lang="en-US" dirty="0"/>
              <a:t> Not </a:t>
            </a:r>
            <a:r>
              <a:rPr lang="en-US" dirty="0" err="1"/>
              <a:t>geht's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am </a:t>
            </a:r>
            <a:r>
              <a:rPr lang="en-US" dirty="0" err="1"/>
              <a:t>Samstag</a:t>
            </a:r>
            <a:r>
              <a:rPr lang="en-US" dirty="0"/>
              <a:t>"</a:t>
            </a:r>
          </a:p>
          <a:p>
            <a:pPr marL="715963" lvl="2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 dirty="0"/>
              <a:t>"Flying planes can be dangerous."</a:t>
            </a:r>
          </a:p>
        </p:txBody>
      </p:sp>
    </p:spTree>
    <p:extLst>
      <p:ext uri="{BB962C8B-B14F-4D97-AF65-F5344CB8AC3E}">
        <p14:creationId xmlns:p14="http://schemas.microsoft.com/office/powerpoint/2010/main" val="14551350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Prosodische Strukturierung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Phrasierung und Akzentuierung verändern die Bedeutung!</a:t>
            </a:r>
          </a:p>
          <a:p>
            <a:pPr marL="536575" lvl="2" indent="0">
              <a:spcBef>
                <a:spcPct val="50000"/>
              </a:spcBef>
              <a:buClr>
                <a:srgbClr val="0099CC"/>
              </a:buClr>
            </a:pPr>
            <a:r>
              <a:rPr lang="en-US"/>
              <a:t>Ja zur Not geht’s auch am Samstag</a:t>
            </a:r>
          </a:p>
          <a:p>
            <a:pPr marL="536575" lvl="2" indent="0">
              <a:spcBef>
                <a:spcPct val="50000"/>
              </a:spcBef>
              <a:buClr>
                <a:srgbClr val="0099CC"/>
              </a:buClr>
            </a:pPr>
            <a:r>
              <a:rPr lang="en-US"/>
              <a:t>Ja! Zur Not geht’s auch am Samstag.</a:t>
            </a:r>
          </a:p>
          <a:p>
            <a:pPr marL="536575" lvl="2" indent="0">
              <a:spcBef>
                <a:spcPct val="50000"/>
              </a:spcBef>
              <a:buClr>
                <a:srgbClr val="0099CC"/>
              </a:buClr>
            </a:pPr>
            <a:r>
              <a:rPr lang="en-US"/>
              <a:t>Ja? Zur Not geht’s, auch am Samstag.</a:t>
            </a:r>
          </a:p>
          <a:p>
            <a:pPr marL="536575" lvl="2" indent="0">
              <a:spcBef>
                <a:spcPct val="50000"/>
              </a:spcBef>
              <a:buClr>
                <a:srgbClr val="0099CC"/>
              </a:buClr>
            </a:pPr>
            <a:r>
              <a:rPr lang="en-US"/>
              <a:t>Ja, zur Not. Geht’s auch am Samstag?</a:t>
            </a:r>
          </a:p>
          <a:p>
            <a:pPr marL="536575" lvl="2" indent="0">
              <a:spcBef>
                <a:spcPct val="50000"/>
              </a:spcBef>
              <a:buClr>
                <a:srgbClr val="0099CC"/>
              </a:buClr>
            </a:pPr>
            <a:r>
              <a:rPr lang="en-US"/>
              <a:t>Ja, zur Not geht’s. Auch am Samstag!</a:t>
            </a:r>
          </a:p>
          <a:p>
            <a:pPr marL="536575" lvl="2" indent="0">
              <a:spcBef>
                <a:spcPct val="50000"/>
              </a:spcBef>
              <a:buClr>
                <a:srgbClr val="0099CC"/>
              </a:buClr>
            </a:pPr>
            <a:r>
              <a:rPr lang="en-US"/>
              <a:t>Ja, zur Not geht’s. Auch am Samstag?</a:t>
            </a:r>
          </a:p>
          <a:p>
            <a:pPr marL="536575" lvl="2" indent="0">
              <a:spcBef>
                <a:spcPct val="50000"/>
              </a:spcBef>
              <a:buClr>
                <a:srgbClr val="0099CC"/>
              </a:buClr>
            </a:pPr>
            <a:r>
              <a:rPr lang="en-US"/>
              <a:t>...</a:t>
            </a:r>
          </a:p>
          <a:p>
            <a:pPr marL="0" lvl="1" indent="-266700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Aber nicht immer!</a:t>
            </a:r>
          </a:p>
          <a:p>
            <a:pPr marL="536575" lvl="2" indent="0">
              <a:spcBef>
                <a:spcPct val="50000"/>
              </a:spcBef>
              <a:buClr>
                <a:srgbClr val="0099CC"/>
              </a:buClr>
            </a:pPr>
            <a:r>
              <a:rPr lang="en-US"/>
              <a:t>Flying planes can be dangerous.</a:t>
            </a:r>
          </a:p>
          <a:p>
            <a:pPr marL="536575" lvl="2" indent="0">
              <a:spcBef>
                <a:spcPct val="50000"/>
              </a:spcBef>
              <a:buClr>
                <a:srgbClr val="0099CC"/>
              </a:buClr>
            </a:pPr>
            <a:r>
              <a:rPr lang="en-US"/>
              <a:t>(To fly planes  vs.  planes that are flying)</a:t>
            </a:r>
          </a:p>
        </p:txBody>
      </p:sp>
    </p:spTree>
    <p:extLst>
      <p:ext uri="{BB962C8B-B14F-4D97-AF65-F5344CB8AC3E}">
        <p14:creationId xmlns:p14="http://schemas.microsoft.com/office/powerpoint/2010/main" val="38969429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Weitere Begriffe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Prominenz: akustisch-phonetische und perzeptuelle Hervorhebung von Äußerungsabschnitten; relatives Merkmal: binär oder graduell?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Betonung: </a:t>
            </a:r>
            <a:r>
              <a:rPr lang="en-US"/>
              <a:t>akustische Realisierung struktureller, lexikalischer Hervorhebung (Silben-, Wortbetonung; “stress”)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Akzentuierung: tonal (durch F0) markierte Silben-/Worthervorhebung</a:t>
            </a:r>
            <a:endParaRPr lang="en-US">
              <a:cs typeface="+mn-cs"/>
            </a:endParaRP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Spezialfälle: impliziter oder expliziter Kontrastakzent</a:t>
            </a:r>
            <a:endParaRPr lang="en-US">
              <a:cs typeface="+mn-cs"/>
            </a:endParaRP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Weitere prosodische Merkmale: Sprechtempo/-geschwindigkeit, Pausen, Häsitationen, Rhythmus, Stimmqualität (?)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unterliegen Konventionen der Sprachgemeinschaft und können linguistische Funktionen haben (z.B. Laryngalisierung als Grenzsignal)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zeigen Sprechstil, Sprechereinstellungen (Attitüde), Sprecherzustand (affektiv, emotional), situativen und kommunikativen Kontext usw. an</a:t>
            </a:r>
          </a:p>
        </p:txBody>
      </p:sp>
    </p:spTree>
    <p:extLst>
      <p:ext uri="{BB962C8B-B14F-4D97-AF65-F5344CB8AC3E}">
        <p14:creationId xmlns:p14="http://schemas.microsoft.com/office/powerpoint/2010/main" val="378885128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Prosodie: Akustische Parameter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Wichtigste akustische Parameter</a:t>
            </a:r>
          </a:p>
          <a:p>
            <a:pPr marL="627063" lvl="1" indent="-28733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Sprachgrundfrequenz (F</a:t>
            </a:r>
            <a:r>
              <a:rPr lang="en-US" baseline="-25000">
                <a:cs typeface="+mn-cs"/>
              </a:rPr>
              <a:t>0</a:t>
            </a:r>
            <a:r>
              <a:rPr lang="en-US">
                <a:cs typeface="+mn-cs"/>
              </a:rPr>
              <a:t>)</a:t>
            </a:r>
          </a:p>
          <a:p>
            <a:pPr marL="627063" lvl="1" indent="-28733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Intensit</a:t>
            </a:r>
            <a:r>
              <a:rPr lang="de-DE">
                <a:cs typeface="+mn-cs"/>
              </a:rPr>
              <a:t>ät</a:t>
            </a:r>
          </a:p>
          <a:p>
            <a:pPr marL="627063" lvl="1" indent="-28733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>
                <a:cs typeface="+mn-cs"/>
              </a:rPr>
              <a:t>Dauer</a:t>
            </a:r>
            <a:endParaRPr lang="en-US">
              <a:cs typeface="+mn-cs"/>
            </a:endParaRPr>
          </a:p>
          <a:p>
            <a:pPr marL="228600" indent="-2286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>
                <a:cs typeface="+mn-cs"/>
              </a:rPr>
              <a:t>Problem: Jeder dieser Parameter</a:t>
            </a:r>
          </a:p>
          <a:p>
            <a:pPr marL="571500" lvl="1" indent="-2286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>
                <a:cs typeface="+mn-cs"/>
              </a:rPr>
              <a:t>ist auch Teil der Spezifikation von Sprachlauten</a:t>
            </a:r>
          </a:p>
          <a:p>
            <a:pPr marL="571500" lvl="1" indent="-2286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>
                <a:cs typeface="+mn-cs"/>
              </a:rPr>
              <a:t>unterstützt mehrere linguistische Funktionen</a:t>
            </a:r>
          </a:p>
          <a:p>
            <a:pPr marL="571500" lvl="1" indent="-2286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>
                <a:cs typeface="+mn-cs"/>
              </a:rPr>
              <a:t>unterstützt auch paralinguistische Funktionen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ds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Grundfrequenzverlauf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2" y="836712"/>
            <a:ext cx="832125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k61be04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9592" y="47803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14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Wahrnehmung der Sprachgrundfrequenz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 err="1">
                <a:cs typeface="+mn-cs"/>
              </a:rPr>
              <a:t>Perzeptives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Korrelat</a:t>
            </a:r>
            <a:r>
              <a:rPr lang="en-US" dirty="0">
                <a:cs typeface="+mn-cs"/>
              </a:rPr>
              <a:t> von F</a:t>
            </a:r>
            <a:r>
              <a:rPr lang="en-US" baseline="-25000" dirty="0">
                <a:cs typeface="+mn-cs"/>
              </a:rPr>
              <a:t>0</a:t>
            </a:r>
            <a:r>
              <a:rPr lang="en-US" dirty="0">
                <a:cs typeface="+mn-cs"/>
              </a:rPr>
              <a:t>-Änderungen </a:t>
            </a:r>
            <a:r>
              <a:rPr lang="en-US" dirty="0" err="1">
                <a:cs typeface="+mn-cs"/>
              </a:rPr>
              <a:t>sind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Tonhöhenänderungen</a:t>
            </a:r>
            <a:r>
              <a:rPr lang="en-US" dirty="0">
                <a:cs typeface="+mn-cs"/>
              </a:rPr>
              <a:t>, </a:t>
            </a:r>
            <a:r>
              <a:rPr lang="en-US" dirty="0" err="1">
                <a:cs typeface="+mn-cs"/>
              </a:rPr>
              <a:t>aber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umgekehrt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ist</a:t>
            </a:r>
            <a:r>
              <a:rPr lang="en-US" dirty="0">
                <a:cs typeface="+mn-cs"/>
              </a:rPr>
              <a:t> es </a:t>
            </a:r>
            <a:r>
              <a:rPr lang="en-US" dirty="0" err="1">
                <a:cs typeface="+mn-cs"/>
              </a:rPr>
              <a:t>nicht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eindeutig</a:t>
            </a:r>
            <a:r>
              <a:rPr lang="en-US" dirty="0">
                <a:cs typeface="+mn-cs"/>
              </a:rPr>
              <a:t>:</a:t>
            </a:r>
          </a:p>
          <a:p>
            <a:pPr marL="627063" lvl="1" indent="-28733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 err="1">
                <a:cs typeface="+mn-cs"/>
              </a:rPr>
              <a:t>Tonhöhe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kann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wahrgenommen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werden</a:t>
            </a:r>
            <a:r>
              <a:rPr lang="en-US" dirty="0">
                <a:cs typeface="+mn-cs"/>
              </a:rPr>
              <a:t>, </a:t>
            </a:r>
            <a:r>
              <a:rPr lang="en-US" dirty="0" err="1">
                <a:cs typeface="+mn-cs"/>
              </a:rPr>
              <a:t>auch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wenn</a:t>
            </a:r>
            <a:r>
              <a:rPr lang="en-US" dirty="0">
                <a:cs typeface="+mn-cs"/>
              </a:rPr>
              <a:t> der </a:t>
            </a:r>
            <a:r>
              <a:rPr lang="en-US" dirty="0" err="1">
                <a:cs typeface="+mn-cs"/>
              </a:rPr>
              <a:t>Grundton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nicht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im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Sprachsignal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vorhanden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ist</a:t>
            </a:r>
            <a:r>
              <a:rPr lang="en-US" dirty="0">
                <a:cs typeface="+mn-cs"/>
              </a:rPr>
              <a:t>.</a:t>
            </a:r>
          </a:p>
          <a:p>
            <a:pPr marL="627063" lvl="1" indent="-28733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 err="1">
                <a:cs typeface="+mn-cs"/>
              </a:rPr>
              <a:t>Beispiel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Sprachsignalübertragung</a:t>
            </a:r>
            <a:r>
              <a:rPr lang="en-US" dirty="0">
                <a:cs typeface="+mn-cs"/>
              </a:rPr>
              <a:t>: </a:t>
            </a:r>
            <a:r>
              <a:rPr lang="en-US" dirty="0" err="1">
                <a:cs typeface="+mn-cs"/>
              </a:rPr>
              <a:t>Telefonbandbreite</a:t>
            </a:r>
            <a:r>
              <a:rPr lang="en-US" dirty="0">
                <a:cs typeface="+mn-cs"/>
              </a:rPr>
              <a:t> 300-3000 Hz.</a:t>
            </a:r>
          </a:p>
          <a:p>
            <a:pPr marL="627063" lvl="1" indent="-28733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 err="1">
                <a:cs typeface="+mn-cs"/>
              </a:rPr>
              <a:t>Grundtonfrequenz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wird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aus</a:t>
            </a:r>
            <a:r>
              <a:rPr lang="en-US" dirty="0">
                <a:cs typeface="+mn-cs"/>
              </a:rPr>
              <a:t> den </a:t>
            </a:r>
            <a:r>
              <a:rPr lang="en-US" dirty="0" err="1">
                <a:cs typeface="+mn-cs"/>
              </a:rPr>
              <a:t>im</a:t>
            </a:r>
            <a:r>
              <a:rPr lang="en-US" dirty="0">
                <a:cs typeface="+mn-cs"/>
              </a:rPr>
              <a:t> Spektrum </a:t>
            </a:r>
            <a:r>
              <a:rPr lang="en-US" dirty="0" err="1">
                <a:cs typeface="+mn-cs"/>
              </a:rPr>
              <a:t>vorhandenen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Harmonischen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erschlossen</a:t>
            </a:r>
            <a:r>
              <a:rPr lang="en-US" dirty="0">
                <a:cs typeface="+mn-cs"/>
              </a:rPr>
              <a:t>, </a:t>
            </a:r>
            <a:r>
              <a:rPr lang="en-US" dirty="0" err="1">
                <a:cs typeface="+mn-cs"/>
              </a:rPr>
              <a:t>durch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Kombination</a:t>
            </a:r>
            <a:r>
              <a:rPr lang="en-US" dirty="0">
                <a:cs typeface="+mn-cs"/>
              </a:rPr>
              <a:t> der </a:t>
            </a:r>
            <a:r>
              <a:rPr lang="en-US" dirty="0" err="1">
                <a:cs typeface="+mn-cs"/>
              </a:rPr>
              <a:t>virtuellen</a:t>
            </a:r>
            <a:r>
              <a:rPr lang="en-US" dirty="0">
                <a:cs typeface="+mn-cs"/>
              </a:rPr>
              <a:t> und </a:t>
            </a:r>
            <a:r>
              <a:rPr lang="en-US" dirty="0" err="1">
                <a:cs typeface="+mn-cs"/>
              </a:rPr>
              <a:t>spektralen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Tonhöhe</a:t>
            </a:r>
            <a:r>
              <a:rPr lang="en-US" dirty="0">
                <a:cs typeface="+mn-cs"/>
              </a:rPr>
              <a:t> in </a:t>
            </a:r>
            <a:r>
              <a:rPr lang="en-US" dirty="0" err="1">
                <a:cs typeface="+mn-cs"/>
              </a:rPr>
              <a:t>eine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gemeinsame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Empfindungsgröße</a:t>
            </a:r>
            <a:r>
              <a:rPr lang="en-US" dirty="0">
                <a:cs typeface="+mn-cs"/>
              </a:rPr>
              <a:t>, </a:t>
            </a:r>
            <a:r>
              <a:rPr lang="en-US" dirty="0" err="1">
                <a:cs typeface="+mn-cs"/>
              </a:rPr>
              <a:t>oder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aus</a:t>
            </a:r>
            <a:r>
              <a:rPr lang="en-US" dirty="0">
                <a:cs typeface="+mn-cs"/>
              </a:rPr>
              <a:t> der </a:t>
            </a:r>
            <a:r>
              <a:rPr lang="en-US" dirty="0" err="1">
                <a:cs typeface="+mn-cs"/>
              </a:rPr>
              <a:t>Periodizität</a:t>
            </a:r>
            <a:r>
              <a:rPr lang="en-US" dirty="0">
                <a:cs typeface="+mn-cs"/>
              </a:rPr>
              <a:t> des </a:t>
            </a:r>
            <a:r>
              <a:rPr lang="en-US" dirty="0" err="1">
                <a:cs typeface="+mn-cs"/>
              </a:rPr>
              <a:t>Zeitsignals</a:t>
            </a:r>
            <a:r>
              <a:rPr lang="en-US" dirty="0">
                <a:cs typeface="+mn-cs"/>
              </a:rPr>
              <a:t>.</a:t>
            </a:r>
            <a:endParaRPr lang="de-DE" dirty="0">
              <a:cs typeface="+mn-cs"/>
            </a:endParaRPr>
          </a:p>
          <a:p>
            <a:pPr indent="0" eaLnBrk="1" hangingPunct="1">
              <a:spcBef>
                <a:spcPct val="50000"/>
              </a:spcBef>
              <a:buClr>
                <a:srgbClr val="0099CC"/>
              </a:buClr>
              <a:defRPr/>
            </a:pPr>
            <a:r>
              <a:rPr lang="de-DE" dirty="0">
                <a:cs typeface="+mn-cs"/>
                <a:sym typeface="Symbol"/>
              </a:rPr>
              <a:t>  Die Grundfrequenz ist nur eines von mehreren akustischen Korrelaten der wahrgenommenen Tonhöhe.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38278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Intensitätsverlauf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47939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98599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Lautdauern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79" y="935658"/>
            <a:ext cx="843038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98599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Prosodie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Prosodie umfasst Eigenschaften der gesprochenen Sprache, die </a:t>
            </a:r>
            <a:r>
              <a:rPr lang="de-DE"/>
              <a:t>über die Einzellaute hinausgehen.</a:t>
            </a:r>
            <a:endParaRPr lang="en-US"/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Merkmale, die sich über längere Einheiten/Abschnitte erstrecken (Tonhöhe, Register, Sprach-/Satzmelodie, Lautstärke, Rhythmus, ...)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"prosodisch", "suprasegmental", "nichtsegmental" (oft synonym)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Manifestation auf “höheren” Einheiten der phonologischen Hierarchie: Silben, Wörter, Phrasen, Sätze, Diskurse</a:t>
            </a:r>
          </a:p>
        </p:txBody>
      </p:sp>
    </p:spTree>
    <p:extLst>
      <p:ext uri="{BB962C8B-B14F-4D97-AF65-F5344CB8AC3E}">
        <p14:creationId xmlns:p14="http://schemas.microsoft.com/office/powerpoint/2010/main" val="74130692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Intonation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Linguistisch relevante Funktionen der Grundfrequenz auf Silben-, Wort-, Phrasen-, Äußerungs- und Diskursebene</a:t>
            </a:r>
          </a:p>
          <a:p>
            <a:pPr marL="627063" lvl="1" indent="-28733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vorwiegend lexikalisch: auf Silben und </a:t>
            </a:r>
            <a:r>
              <a:rPr lang="en-US"/>
              <a:t>Wörtern</a:t>
            </a:r>
            <a:endParaRPr lang="en-US">
              <a:cs typeface="+mn-cs"/>
            </a:endParaRPr>
          </a:p>
          <a:p>
            <a:pPr marL="1077913" lvl="2" indent="-27305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Ton, Tonsprachen, Pitchakzentsprachen</a:t>
            </a:r>
          </a:p>
          <a:p>
            <a:pPr marL="627063" lvl="1" indent="-28733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vorwiegend intonatorisch: auf Wörtern und prosodischen Phrasen</a:t>
            </a:r>
          </a:p>
          <a:p>
            <a:pPr marL="1077913" lvl="2" indent="-27305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Ton, Pitchakzent, Akzentuierung</a:t>
            </a:r>
          </a:p>
          <a:p>
            <a:pPr marL="627063" lvl="1" indent="-28733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vorwiegend syntaktisch: auf Phrasen- und Satzebene</a:t>
            </a:r>
          </a:p>
          <a:p>
            <a:pPr marL="1077913" lvl="2" indent="-27305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Phrasengrenzen, Phrasierung</a:t>
            </a:r>
          </a:p>
          <a:p>
            <a:pPr marL="627063" lvl="1" indent="-271463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vorwiegend semantisch: auf Satz- und Diskursebene</a:t>
            </a:r>
          </a:p>
          <a:p>
            <a:pPr marL="1077913" lvl="2" indent="-27305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Satzmodus, Informationsstruktur</a:t>
            </a:r>
          </a:p>
        </p:txBody>
      </p:sp>
    </p:spTree>
    <p:extLst>
      <p:ext uri="{BB962C8B-B14F-4D97-AF65-F5344CB8AC3E}">
        <p14:creationId xmlns:p14="http://schemas.microsoft.com/office/powerpoint/2010/main" val="370517165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ds_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Tonsprachen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568183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Einige Tonsprachen: Yoruba, Igbo, Thai, Vietnamesisch,           Chinesisch (Beispiel)</a:t>
            </a:r>
          </a:p>
          <a:p>
            <a:pPr marL="0" indent="0" eaLnBrk="1" hangingPunct="1">
              <a:spcBef>
                <a:spcPct val="50000"/>
              </a:spcBef>
              <a:buClr>
                <a:srgbClr val="0099CC"/>
              </a:buClr>
              <a:defRPr/>
            </a:pPr>
            <a:endParaRPr lang="en-US">
              <a:cs typeface="+mn-cs"/>
            </a:endParaRP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>
              <a:cs typeface="+mn-cs"/>
            </a:endParaRP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>
              <a:cs typeface="+mn-cs"/>
            </a:endParaRP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>
              <a:cs typeface="+mn-cs"/>
            </a:endParaRP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>
              <a:cs typeface="+mn-cs"/>
            </a:endParaRPr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US"/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US"/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Audio: </a:t>
            </a:r>
            <a:r>
              <a:rPr lang="en-US">
                <a:hlinkClick r:id="rId12"/>
              </a:rPr>
              <a:t>Chinese tones (UCLA Sounds of the World's Languages)</a:t>
            </a:r>
            <a:endParaRPr lang="en-US"/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In Tonsprachen ist der Tonverlauf Bestandteil der Spezifizierung        jeder Silbe jedes Wortes im Lexikon.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CA8601F-E583-4C5E-A77B-7E78DCBA7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994526"/>
              </p:ext>
            </p:extLst>
          </p:nvPr>
        </p:nvGraphicFramePr>
        <p:xfrm>
          <a:off x="796654" y="1700808"/>
          <a:ext cx="730518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1">
                  <a:extLst>
                    <a:ext uri="{9D8B030D-6E8A-4147-A177-3AD203B41FA5}">
                      <a16:colId xmlns:a16="http://schemas.microsoft.com/office/drawing/2014/main" val="479221210"/>
                    </a:ext>
                  </a:extLst>
                </a:gridCol>
                <a:gridCol w="3069919">
                  <a:extLst>
                    <a:ext uri="{9D8B030D-6E8A-4147-A177-3AD203B41FA5}">
                      <a16:colId xmlns:a16="http://schemas.microsoft.com/office/drawing/2014/main" val="1247153879"/>
                    </a:ext>
                  </a:extLst>
                </a:gridCol>
                <a:gridCol w="2435060">
                  <a:extLst>
                    <a:ext uri="{9D8B030D-6E8A-4147-A177-3AD203B41FA5}">
                      <a16:colId xmlns:a16="http://schemas.microsoft.com/office/drawing/2014/main" val="1956100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Tonverlauf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Bedeutung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774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ma1   mā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hoch eben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390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ma2   má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hoch steigend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Hanf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001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ma3   mǎ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tief oder fallend-steigend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Pferd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961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ma4   mà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fallend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schimpfen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56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     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neutral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Fragepartikel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508774"/>
                  </a:ext>
                </a:extLst>
              </a:tr>
            </a:tbl>
          </a:graphicData>
        </a:graphic>
      </p:graphicFrame>
      <p:pic>
        <p:nvPicPr>
          <p:cNvPr id="3" name="ma1">
            <a:hlinkClick r:id="" action="ppaction://media"/>
            <a:extLst>
              <a:ext uri="{FF2B5EF4-FFF2-40B4-BE49-F238E27FC236}">
                <a16:creationId xmlns:a16="http://schemas.microsoft.com/office/drawing/2014/main" id="{EEA06C76-31C7-4C1D-8549-5CDB64E153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65113" y="2086496"/>
            <a:ext cx="406400" cy="406400"/>
          </a:xfrm>
          <a:prstGeom prst="rect">
            <a:avLst/>
          </a:prstGeom>
        </p:spPr>
      </p:pic>
      <p:pic>
        <p:nvPicPr>
          <p:cNvPr id="4" name="ma2">
            <a:hlinkClick r:id="" action="ppaction://media"/>
            <a:extLst>
              <a:ext uri="{FF2B5EF4-FFF2-40B4-BE49-F238E27FC236}">
                <a16:creationId xmlns:a16="http://schemas.microsoft.com/office/drawing/2014/main" id="{9E82D8B5-C500-4B84-AA8A-B721BC6AAFC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65113" y="2504854"/>
            <a:ext cx="406400" cy="406400"/>
          </a:xfrm>
          <a:prstGeom prst="rect">
            <a:avLst/>
          </a:prstGeom>
        </p:spPr>
      </p:pic>
      <p:pic>
        <p:nvPicPr>
          <p:cNvPr id="5" name="ma3">
            <a:hlinkClick r:id="" action="ppaction://media"/>
            <a:extLst>
              <a:ext uri="{FF2B5EF4-FFF2-40B4-BE49-F238E27FC236}">
                <a16:creationId xmlns:a16="http://schemas.microsoft.com/office/drawing/2014/main" id="{DFF4EBE1-3881-4DBD-B807-A69BE5508FC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65113" y="2949136"/>
            <a:ext cx="406400" cy="406400"/>
          </a:xfrm>
          <a:prstGeom prst="rect">
            <a:avLst/>
          </a:prstGeom>
        </p:spPr>
      </p:pic>
      <p:pic>
        <p:nvPicPr>
          <p:cNvPr id="6" name="ma4">
            <a:hlinkClick r:id="" action="ppaction://media"/>
            <a:extLst>
              <a:ext uri="{FF2B5EF4-FFF2-40B4-BE49-F238E27FC236}">
                <a16:creationId xmlns:a16="http://schemas.microsoft.com/office/drawing/2014/main" id="{6EA78EFB-5C3C-412E-948C-B0AA2688C18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88654" y="334012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402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ds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Pitchakzentsprachen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568183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 err="1">
                <a:cs typeface="+mn-cs"/>
              </a:rPr>
              <a:t>Einige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Pitchakzentsprachen</a:t>
            </a:r>
            <a:r>
              <a:rPr lang="en-US" dirty="0">
                <a:cs typeface="+mn-cs"/>
              </a:rPr>
              <a:t>: </a:t>
            </a:r>
            <a:r>
              <a:rPr lang="en-US" dirty="0" err="1">
                <a:cs typeface="+mn-cs"/>
              </a:rPr>
              <a:t>Japanisch</a:t>
            </a:r>
            <a:r>
              <a:rPr lang="en-US" dirty="0">
                <a:cs typeface="+mn-cs"/>
              </a:rPr>
              <a:t>, </a:t>
            </a:r>
            <a:r>
              <a:rPr lang="en-US" dirty="0" err="1">
                <a:cs typeface="+mn-cs"/>
              </a:rPr>
              <a:t>Serbisch</a:t>
            </a:r>
            <a:r>
              <a:rPr lang="en-US" dirty="0">
                <a:cs typeface="+mn-cs"/>
              </a:rPr>
              <a:t>, </a:t>
            </a:r>
            <a:r>
              <a:rPr lang="en-US" dirty="0" err="1">
                <a:cs typeface="+mn-cs"/>
              </a:rPr>
              <a:t>Kroatisch</a:t>
            </a:r>
            <a:r>
              <a:rPr lang="en-US" dirty="0">
                <a:cs typeface="+mn-cs"/>
              </a:rPr>
              <a:t>, </a:t>
            </a:r>
            <a:r>
              <a:rPr lang="en-US" dirty="0" err="1">
                <a:cs typeface="+mn-cs"/>
              </a:rPr>
              <a:t>Litauisch</a:t>
            </a:r>
            <a:r>
              <a:rPr lang="en-US" dirty="0">
                <a:cs typeface="+mn-cs"/>
              </a:rPr>
              <a:t>, </a:t>
            </a:r>
            <a:r>
              <a:rPr lang="en-US" dirty="0" err="1">
                <a:cs typeface="+mn-cs"/>
              </a:rPr>
              <a:t>Lettisch</a:t>
            </a:r>
            <a:r>
              <a:rPr lang="en-US" dirty="0">
                <a:cs typeface="+mn-cs"/>
              </a:rPr>
              <a:t>, </a:t>
            </a:r>
            <a:r>
              <a:rPr lang="en-US" dirty="0" err="1">
                <a:cs typeface="+mn-cs"/>
              </a:rPr>
              <a:t>Norwegisch</a:t>
            </a:r>
            <a:r>
              <a:rPr lang="en-US" dirty="0">
                <a:cs typeface="+mn-cs"/>
              </a:rPr>
              <a:t>, </a:t>
            </a:r>
            <a:r>
              <a:rPr lang="en-US" dirty="0" err="1">
                <a:cs typeface="+mn-cs"/>
              </a:rPr>
              <a:t>Schwedisch</a:t>
            </a:r>
            <a:r>
              <a:rPr lang="en-US" dirty="0">
                <a:cs typeface="+mn-cs"/>
              </a:rPr>
              <a:t> (</a:t>
            </a:r>
            <a:r>
              <a:rPr lang="en-US" dirty="0" err="1">
                <a:cs typeface="+mn-cs"/>
              </a:rPr>
              <a:t>Beispiel</a:t>
            </a:r>
            <a:r>
              <a:rPr lang="en-US" dirty="0">
                <a:cs typeface="+mn-cs"/>
              </a:rPr>
              <a:t>)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 dirty="0">
              <a:cs typeface="+mn-cs"/>
            </a:endParaRP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 dirty="0">
              <a:cs typeface="+mn-cs"/>
            </a:endParaRP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 dirty="0">
              <a:cs typeface="+mn-cs"/>
            </a:endParaRPr>
          </a:p>
          <a:p>
            <a:pPr marL="0" indent="0" eaLnBrk="1" hangingPunct="1">
              <a:spcBef>
                <a:spcPct val="50000"/>
              </a:spcBef>
              <a:buClr>
                <a:srgbClr val="0099CC"/>
              </a:buClr>
              <a:defRPr/>
            </a:pPr>
            <a:endParaRPr lang="en-US" dirty="0"/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</a:rPr>
              <a:t>Audio</a:t>
            </a:r>
            <a:r>
              <a:rPr lang="en-US" dirty="0"/>
              <a:t>: </a:t>
            </a:r>
            <a:r>
              <a:rPr lang="en-US" dirty="0">
                <a:hlinkClick r:id="rId8"/>
              </a:rPr>
              <a:t>Swedish pitch accents (Wikipedia)</a:t>
            </a:r>
            <a:endParaRPr lang="en-US" dirty="0"/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/>
              <a:t>In </a:t>
            </a:r>
            <a:r>
              <a:rPr lang="en-US" dirty="0" err="1"/>
              <a:t>Pitchakzentsprachen</a:t>
            </a:r>
            <a:r>
              <a:rPr lang="en-US" dirty="0"/>
              <a:t> (</a:t>
            </a:r>
            <a:r>
              <a:rPr lang="en-US" dirty="0" err="1"/>
              <a:t>gemäßigten</a:t>
            </a:r>
            <a:r>
              <a:rPr lang="en-US" dirty="0"/>
              <a:t> </a:t>
            </a:r>
            <a:r>
              <a:rPr lang="en-US" dirty="0" err="1"/>
              <a:t>Tonsprachen</a:t>
            </a:r>
            <a:r>
              <a:rPr lang="en-US" dirty="0"/>
              <a:t>) </a:t>
            </a:r>
            <a:r>
              <a:rPr lang="en-US" dirty="0" err="1"/>
              <a:t>ist</a:t>
            </a:r>
            <a:r>
              <a:rPr lang="en-US" dirty="0"/>
              <a:t> der </a:t>
            </a:r>
            <a:r>
              <a:rPr lang="en-US" dirty="0" err="1"/>
              <a:t>Tonverlauf</a:t>
            </a:r>
            <a:r>
              <a:rPr lang="en-US" dirty="0"/>
              <a:t> </a:t>
            </a:r>
            <a:r>
              <a:rPr lang="en-US" dirty="0" err="1"/>
              <a:t>nur</a:t>
            </a:r>
            <a:r>
              <a:rPr lang="en-US" dirty="0"/>
              <a:t> in </a:t>
            </a:r>
            <a:r>
              <a:rPr lang="en-US" dirty="0" err="1"/>
              <a:t>einem</a:t>
            </a:r>
            <a:r>
              <a:rPr lang="en-US" dirty="0"/>
              <a:t> </a:t>
            </a:r>
            <a:r>
              <a:rPr lang="en-US" dirty="0" err="1"/>
              <a:t>Teil</a:t>
            </a:r>
            <a:r>
              <a:rPr lang="en-US" dirty="0"/>
              <a:t> des </a:t>
            </a:r>
            <a:r>
              <a:rPr lang="en-US" dirty="0" err="1"/>
              <a:t>Lexikons</a:t>
            </a:r>
            <a:r>
              <a:rPr lang="en-US" dirty="0"/>
              <a:t> </a:t>
            </a:r>
            <a:r>
              <a:rPr lang="en-US" dirty="0" err="1"/>
              <a:t>Bestandteil</a:t>
            </a:r>
            <a:r>
              <a:rPr lang="en-US" dirty="0"/>
              <a:t> der </a:t>
            </a:r>
            <a:r>
              <a:rPr lang="en-US" dirty="0" err="1"/>
              <a:t>Spezifizierung</a:t>
            </a:r>
            <a:r>
              <a:rPr lang="en-US" dirty="0"/>
              <a:t> von </a:t>
            </a:r>
            <a:r>
              <a:rPr lang="en-US" dirty="0" err="1"/>
              <a:t>Silben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Wörtern</a:t>
            </a:r>
            <a:r>
              <a:rPr lang="en-US" dirty="0"/>
              <a:t>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91B6E89-C998-4C58-B155-B91348866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200789"/>
              </p:ext>
            </p:extLst>
          </p:nvPr>
        </p:nvGraphicFramePr>
        <p:xfrm>
          <a:off x="827584" y="1619724"/>
          <a:ext cx="7704856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695933878"/>
                    </a:ext>
                  </a:extLst>
                </a:gridCol>
                <a:gridCol w="3512616">
                  <a:extLst>
                    <a:ext uri="{9D8B030D-6E8A-4147-A177-3AD203B41FA5}">
                      <a16:colId xmlns:a16="http://schemas.microsoft.com/office/drawing/2014/main" val="373121206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506350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Tonverlauf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Bedeutung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357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anden-1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steigend-fallend 1. Silbe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die 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619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anden-2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steigend-fallend 1. und 2. Silbe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der Geist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766637"/>
                  </a:ext>
                </a:extLst>
              </a:tr>
            </a:tbl>
          </a:graphicData>
        </a:graphic>
      </p:graphicFrame>
      <p:pic>
        <p:nvPicPr>
          <p:cNvPr id="3" name="anden1">
            <a:hlinkClick r:id="" action="ppaction://media"/>
            <a:extLst>
              <a:ext uri="{FF2B5EF4-FFF2-40B4-BE49-F238E27FC236}">
                <a16:creationId xmlns:a16="http://schemas.microsoft.com/office/drawing/2014/main" id="{5AD680A5-3CFA-4ECA-826A-BCCB9F299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0662" y="2060848"/>
            <a:ext cx="406400" cy="406400"/>
          </a:xfrm>
          <a:prstGeom prst="rect">
            <a:avLst/>
          </a:prstGeom>
        </p:spPr>
      </p:pic>
      <p:pic>
        <p:nvPicPr>
          <p:cNvPr id="4" name="anden2">
            <a:hlinkClick r:id="" action="ppaction://media"/>
            <a:extLst>
              <a:ext uri="{FF2B5EF4-FFF2-40B4-BE49-F238E27FC236}">
                <a16:creationId xmlns:a16="http://schemas.microsoft.com/office/drawing/2014/main" id="{ABB112CE-6168-4359-B4B4-C7B57BD5E9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0662" y="238111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789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Intonationssprachen (Nicht-Tonsprachen)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7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Einige Intonationssprachen: Englisch, Deutsch, Französisch, Spanisch</a:t>
            </a:r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Die Domäne distinktiver Tonverläufe ist das prosodische Wort, die phonologische Phrase, die intermediäre Phrase oder die Intonationsphrase.</a:t>
            </a:r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Autosegmental-metrische Theorie der Intonation (Pierrehumbert 1980)</a:t>
            </a:r>
          </a:p>
          <a:p>
            <a:pPr marL="449263" lvl="1" indent="-177800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Intonation repräsentiert als Sequenz von hohen (H) und tiefen (L) Tönen</a:t>
            </a:r>
          </a:p>
          <a:p>
            <a:pPr marL="449263" lvl="1" indent="-177800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H und L sind Mitglieder eines primären phonologischen Kontrastes</a:t>
            </a:r>
          </a:p>
          <a:p>
            <a:pPr marL="449263" lvl="1" indent="-177800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Hierarchie intonatorischer Domänen</a:t>
            </a:r>
          </a:p>
          <a:p>
            <a:pPr marL="719138" lvl="2" indent="-177800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>
                <a:solidFill>
                  <a:srgbClr val="FF0000"/>
                </a:solidFill>
              </a:rPr>
              <a:t>IP</a:t>
            </a:r>
            <a:r>
              <a:rPr lang="en-US"/>
              <a:t> – Intonationsphrase; Grenztöne: H%, L%</a:t>
            </a:r>
          </a:p>
          <a:p>
            <a:pPr marL="719138" lvl="2" indent="-177800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>
                <a:solidFill>
                  <a:srgbClr val="0070C0"/>
                </a:solidFill>
              </a:rPr>
              <a:t>ip</a:t>
            </a:r>
            <a:r>
              <a:rPr lang="en-US"/>
              <a:t> – intermediäre Phrase; Phrasentöne: H-, L-</a:t>
            </a:r>
          </a:p>
          <a:p>
            <a:pPr marL="719138" lvl="2" indent="-177800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>
                <a:solidFill>
                  <a:srgbClr val="00B050"/>
                </a:solidFill>
              </a:rPr>
              <a:t>pw</a:t>
            </a:r>
            <a:r>
              <a:rPr lang="en-US"/>
              <a:t> – prosodisches Wort; Pitchakzente: H*, H*L, L*H, …</a:t>
            </a:r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5389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5297487" cy="21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Intonationssprachen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28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GB" dirty="0"/>
              <a:t>Finite-state Grammatik </a:t>
            </a:r>
            <a:r>
              <a:rPr lang="en-GB" dirty="0" err="1"/>
              <a:t>wohlgeformter</a:t>
            </a:r>
            <a:r>
              <a:rPr lang="en-GB" dirty="0"/>
              <a:t> </a:t>
            </a:r>
            <a:r>
              <a:rPr lang="en-GB" dirty="0" err="1"/>
              <a:t>Tonsequenzen</a:t>
            </a:r>
            <a:endParaRPr lang="en-GB" dirty="0"/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GB" dirty="0"/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GB" dirty="0"/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GB" dirty="0"/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GB" dirty="0"/>
          </a:p>
          <a:p>
            <a:pPr marL="0" indent="0">
              <a:spcBef>
                <a:spcPct val="50000"/>
              </a:spcBef>
              <a:buClr>
                <a:srgbClr val="0099CC"/>
              </a:buClr>
            </a:pPr>
            <a:r>
              <a:rPr lang="en-GB" b="1" dirty="0">
                <a:solidFill>
                  <a:srgbClr val="00CC00"/>
                </a:solidFill>
                <a:latin typeface="Arial"/>
                <a:cs typeface="Arial"/>
              </a:rPr>
              <a:t>                                        </a:t>
            </a:r>
            <a:r>
              <a:rPr lang="en-US" b="1" dirty="0">
                <a:solidFill>
                  <a:srgbClr val="00CC00"/>
                </a:solidFill>
                <a:latin typeface="Arial"/>
                <a:cs typeface="Arial"/>
              </a:rPr>
              <a:t>pw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        </a:t>
            </a:r>
            <a:r>
              <a:rPr lang="en-US" b="1" dirty="0">
                <a:solidFill>
                  <a:srgbClr val="3E5F81"/>
                </a:solidFill>
                <a:latin typeface="Arial"/>
                <a:cs typeface="Arial"/>
              </a:rPr>
              <a:t>     </a:t>
            </a:r>
            <a:r>
              <a:rPr lang="en-US" b="1" dirty="0" err="1">
                <a:solidFill>
                  <a:srgbClr val="3E5F81"/>
                </a:solidFill>
                <a:latin typeface="Arial"/>
                <a:cs typeface="Arial"/>
              </a:rPr>
              <a:t>ip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               IP</a:t>
            </a:r>
            <a:endParaRPr lang="en-US" dirty="0"/>
          </a:p>
          <a:p>
            <a:pPr marL="177800" indent="-177800">
              <a:spcBef>
                <a:spcPct val="50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tabLst>
                <a:tab pos="177800" algn="l"/>
              </a:tabLst>
            </a:pPr>
            <a:endParaRPr lang="en-GB" sz="2400" dirty="0"/>
          </a:p>
          <a:p>
            <a:pPr marL="177800" indent="-177800">
              <a:spcBef>
                <a:spcPct val="50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tabLst>
                <a:tab pos="177800" algn="l"/>
              </a:tabLst>
            </a:pPr>
            <a:r>
              <a:rPr lang="en-GB" sz="2400" dirty="0" err="1"/>
              <a:t>Beispiel</a:t>
            </a:r>
            <a:r>
              <a:rPr lang="en-GB" sz="2400" dirty="0"/>
              <a:t> </a:t>
            </a:r>
            <a:r>
              <a:rPr lang="en-GB" dirty="0"/>
              <a:t>[</a:t>
            </a:r>
            <a:r>
              <a:rPr lang="en-GB" dirty="0" err="1"/>
              <a:t>adaptiert</a:t>
            </a:r>
            <a:r>
              <a:rPr lang="en-GB" dirty="0"/>
              <a:t> </a:t>
            </a:r>
            <a:r>
              <a:rPr lang="en-GB" dirty="0" err="1"/>
              <a:t>aus</a:t>
            </a:r>
            <a:r>
              <a:rPr lang="en-GB" dirty="0"/>
              <a:t> </a:t>
            </a:r>
            <a:r>
              <a:rPr lang="en-GB" dirty="0" err="1"/>
              <a:t>Pierrehumbert</a:t>
            </a:r>
            <a:r>
              <a:rPr lang="en-GB" dirty="0"/>
              <a:t> 1980, S. 276]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GB" sz="2400" dirty="0"/>
              <a:t>   </a:t>
            </a:r>
            <a:r>
              <a:rPr lang="en-GB" sz="2400" dirty="0">
                <a:latin typeface="Courier New" pitchFamily="49" charset="0"/>
              </a:rPr>
              <a:t>That's a remarkably clever suggestion.</a:t>
            </a:r>
          </a:p>
          <a:p>
            <a:pPr lvl="1" eaLnBrk="1" hangingPunct="1">
              <a:lnSpc>
                <a:spcPct val="6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GB" sz="2400" dirty="0">
                <a:latin typeface="Courier New" pitchFamily="49" charset="0"/>
              </a:rPr>
              <a:t>              |                  |</a:t>
            </a:r>
          </a:p>
          <a:p>
            <a:pPr lvl="1" eaLnBrk="1" hangingPunct="1">
              <a:lnSpc>
                <a:spcPct val="6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GB" sz="2400" dirty="0">
                <a:solidFill>
                  <a:srgbClr val="FF0000"/>
                </a:solidFill>
                <a:latin typeface="Courier New" pitchFamily="49" charset="0"/>
              </a:rPr>
              <a:t>%H</a:t>
            </a:r>
            <a:r>
              <a:rPr lang="en-GB" sz="2400" dirty="0">
                <a:latin typeface="Courier New" pitchFamily="49" charset="0"/>
              </a:rPr>
              <a:t>            </a:t>
            </a:r>
            <a:r>
              <a:rPr lang="en-GB" sz="2400" dirty="0">
                <a:solidFill>
                  <a:srgbClr val="00CC00"/>
                </a:solidFill>
                <a:latin typeface="Courier New" pitchFamily="49" charset="0"/>
              </a:rPr>
              <a:t>H*</a:t>
            </a:r>
            <a:r>
              <a:rPr lang="en-GB" sz="2400" dirty="0">
                <a:latin typeface="Courier New" pitchFamily="49" charset="0"/>
              </a:rPr>
              <a:t>                </a:t>
            </a:r>
            <a:r>
              <a:rPr lang="en-GB" sz="2400" dirty="0">
                <a:solidFill>
                  <a:srgbClr val="00CC00"/>
                </a:solidFill>
                <a:latin typeface="Courier New" pitchFamily="49" charset="0"/>
              </a:rPr>
              <a:t>H*L</a:t>
            </a:r>
            <a:r>
              <a:rPr lang="en-GB" sz="2400" dirty="0">
                <a:latin typeface="Courier New" pitchFamily="49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Courier New" pitchFamily="49" charset="0"/>
              </a:rPr>
              <a:t>L</a:t>
            </a:r>
            <a:r>
              <a:rPr lang="en-GB" sz="2400" dirty="0">
                <a:solidFill>
                  <a:srgbClr val="0070C0"/>
                </a:solidFill>
                <a:latin typeface="Courier New" pitchFamily="49" charset="0"/>
              </a:rPr>
              <a:t>-</a:t>
            </a:r>
            <a:r>
              <a:rPr lang="en-GB" sz="2400" dirty="0">
                <a:latin typeface="Courier New" pitchFamily="49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ourier New" pitchFamily="49" charset="0"/>
              </a:rPr>
              <a:t>L%</a:t>
            </a:r>
            <a:endParaRPr lang="en-GB" sz="2400" dirty="0">
              <a:solidFill>
                <a:srgbClr val="FF0000"/>
              </a:solidFill>
            </a:endParaRPr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62956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Intonationssprachen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GB"/>
              <a:t>Finite-state-Graph</a:t>
            </a:r>
            <a:endParaRPr 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51F8A229-E191-4D2D-8020-06259048C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27" y="1340768"/>
            <a:ext cx="8472783" cy="433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D1617A-897B-4E5A-862F-832BF13A21EC}"/>
              </a:ext>
            </a:extLst>
          </p:cNvPr>
          <p:cNvSpPr txBox="1"/>
          <p:nvPr/>
        </p:nvSpPr>
        <p:spPr>
          <a:xfrm>
            <a:off x="4716016" y="3035161"/>
            <a:ext cx="642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CC00"/>
                </a:solidFill>
              </a:rPr>
              <a:t>pw</a:t>
            </a:r>
            <a:endParaRPr lang="de-DE" sz="2800" b="1">
              <a:solidFill>
                <a:srgbClr val="00CC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6236A4-6628-4EDC-BCB7-D9B3C20D1D2D}"/>
              </a:ext>
            </a:extLst>
          </p:cNvPr>
          <p:cNvSpPr txBox="1"/>
          <p:nvPr/>
        </p:nvSpPr>
        <p:spPr>
          <a:xfrm>
            <a:off x="6444208" y="3789040"/>
            <a:ext cx="657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3E5F81"/>
                </a:solidFill>
              </a:rPr>
              <a:t>ip</a:t>
            </a:r>
            <a:endParaRPr lang="de-DE" sz="2800" b="1">
              <a:solidFill>
                <a:srgbClr val="3E5F8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1A8A9E-07D3-4DB6-BB93-E5D8DA27CA68}"/>
              </a:ext>
            </a:extLst>
          </p:cNvPr>
          <p:cNvSpPr txBox="1"/>
          <p:nvPr/>
        </p:nvSpPr>
        <p:spPr>
          <a:xfrm>
            <a:off x="8201932" y="4324570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IP</a:t>
            </a:r>
            <a:endParaRPr lang="de-DE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7827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ToBI: Tones and Break Indices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 dirty="0" err="1"/>
              <a:t>Formalisierung</a:t>
            </a:r>
            <a:r>
              <a:rPr lang="en-US" dirty="0"/>
              <a:t> des </a:t>
            </a:r>
            <a:r>
              <a:rPr lang="en-US" dirty="0" err="1"/>
              <a:t>Intonationsmodells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Transkriptionssystem</a:t>
            </a:r>
            <a:r>
              <a:rPr lang="en-US" dirty="0"/>
              <a:t> [Silverman et al. 1992]</a:t>
            </a:r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 dirty="0" err="1"/>
              <a:t>phonologische</a:t>
            </a:r>
            <a:r>
              <a:rPr lang="en-US" dirty="0"/>
              <a:t> (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weite</a:t>
            </a:r>
            <a:r>
              <a:rPr lang="en-US" dirty="0"/>
              <a:t> </a:t>
            </a:r>
            <a:r>
              <a:rPr lang="en-US" dirty="0" err="1"/>
              <a:t>phonetische</a:t>
            </a:r>
            <a:r>
              <a:rPr lang="en-US" dirty="0"/>
              <a:t>) </a:t>
            </a:r>
            <a:r>
              <a:rPr lang="en-US" dirty="0" err="1"/>
              <a:t>Transkription</a:t>
            </a:r>
            <a:endParaRPr lang="en-US" dirty="0"/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ursprünglich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das </a:t>
            </a:r>
            <a:r>
              <a:rPr lang="en-US" dirty="0" err="1"/>
              <a:t>Amerikanische</a:t>
            </a:r>
            <a:r>
              <a:rPr lang="en-US" dirty="0"/>
              <a:t> </a:t>
            </a:r>
            <a:r>
              <a:rPr lang="en-US" dirty="0" err="1"/>
              <a:t>Englisch</a:t>
            </a:r>
            <a:r>
              <a:rPr lang="en-US" dirty="0"/>
              <a:t> </a:t>
            </a:r>
            <a:r>
              <a:rPr lang="en-US" dirty="0" err="1"/>
              <a:t>entwickelt</a:t>
            </a:r>
            <a:endParaRPr lang="en-US" dirty="0"/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eingeschränkte</a:t>
            </a:r>
            <a:r>
              <a:rPr lang="en-US" dirty="0"/>
              <a:t> </a:t>
            </a:r>
            <a:r>
              <a:rPr lang="en-US" dirty="0" err="1"/>
              <a:t>Anwendbarkeit</a:t>
            </a:r>
            <a:r>
              <a:rPr lang="en-US" dirty="0"/>
              <a:t> auf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Varietäten</a:t>
            </a:r>
            <a:r>
              <a:rPr lang="en-US" dirty="0"/>
              <a:t>/</a:t>
            </a:r>
            <a:r>
              <a:rPr lang="en-US" dirty="0" err="1"/>
              <a:t>Sprachen</a:t>
            </a:r>
            <a:endParaRPr lang="en-US" dirty="0"/>
          </a:p>
          <a:p>
            <a:pPr marL="796925" lvl="2" indent="-22701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 dirty="0" err="1"/>
              <a:t>sprachspezifisches</a:t>
            </a:r>
            <a:r>
              <a:rPr lang="en-US" dirty="0"/>
              <a:t> </a:t>
            </a:r>
            <a:r>
              <a:rPr lang="en-US" dirty="0" err="1"/>
              <a:t>Inventar</a:t>
            </a:r>
            <a:r>
              <a:rPr lang="en-US" dirty="0"/>
              <a:t> </a:t>
            </a:r>
            <a:r>
              <a:rPr lang="en-US" dirty="0" err="1"/>
              <a:t>phonologischer</a:t>
            </a:r>
            <a:r>
              <a:rPr lang="en-US" dirty="0"/>
              <a:t> </a:t>
            </a:r>
            <a:r>
              <a:rPr lang="en-US" dirty="0" err="1"/>
              <a:t>Einheiten</a:t>
            </a:r>
            <a:endParaRPr lang="en-US" dirty="0"/>
          </a:p>
          <a:p>
            <a:pPr marL="796925" lvl="2" indent="-22701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 dirty="0" err="1"/>
              <a:t>sprachspezifische</a:t>
            </a:r>
            <a:r>
              <a:rPr lang="en-US" dirty="0"/>
              <a:t> Details der F</a:t>
            </a:r>
            <a:r>
              <a:rPr lang="en-US" baseline="-25000" dirty="0"/>
              <a:t>0</a:t>
            </a:r>
            <a:r>
              <a:rPr lang="en-US" dirty="0"/>
              <a:t>-Konturen</a:t>
            </a:r>
          </a:p>
          <a:p>
            <a:pPr marL="458788" lvl="1" indent="-23336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 dirty="0"/>
              <a:t> an </a:t>
            </a:r>
            <a:r>
              <a:rPr lang="en-US" dirty="0" err="1"/>
              <a:t>viele</a:t>
            </a:r>
            <a:r>
              <a:rPr lang="en-US" dirty="0"/>
              <a:t> </a:t>
            </a:r>
            <a:r>
              <a:rPr lang="en-US" dirty="0" err="1"/>
              <a:t>Sprachen</a:t>
            </a:r>
            <a:r>
              <a:rPr lang="en-US" dirty="0"/>
              <a:t> </a:t>
            </a:r>
            <a:r>
              <a:rPr lang="en-US" dirty="0" err="1"/>
              <a:t>angepasst</a:t>
            </a:r>
            <a:r>
              <a:rPr lang="en-US" dirty="0"/>
              <a:t> (</a:t>
            </a:r>
            <a:r>
              <a:rPr lang="en-US" dirty="0" err="1"/>
              <a:t>z.B</a:t>
            </a:r>
            <a:r>
              <a:rPr lang="en-US" dirty="0"/>
              <a:t>. </a:t>
            </a:r>
            <a:r>
              <a:rPr lang="en-US" dirty="0" err="1"/>
              <a:t>GToBI</a:t>
            </a:r>
            <a:r>
              <a:rPr lang="en-US" dirty="0"/>
              <a:t>, </a:t>
            </a:r>
            <a:r>
              <a:rPr lang="en-US" dirty="0" err="1"/>
              <a:t>JToBI</a:t>
            </a:r>
            <a:r>
              <a:rPr lang="en-US" dirty="0"/>
              <a:t>, </a:t>
            </a:r>
            <a:r>
              <a:rPr lang="en-US" dirty="0" err="1"/>
              <a:t>KToBI</a:t>
            </a:r>
            <a:r>
              <a:rPr lang="en-US" dirty="0"/>
              <a:t>)</a:t>
            </a:r>
          </a:p>
          <a:p>
            <a:pPr marL="458788" lvl="1" indent="-23336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 dirty="0"/>
              <a:t> in </a:t>
            </a:r>
            <a:r>
              <a:rPr lang="en-US" dirty="0" err="1"/>
              <a:t>vielen</a:t>
            </a:r>
            <a:r>
              <a:rPr lang="en-US" dirty="0"/>
              <a:t> TTS-</a:t>
            </a:r>
            <a:r>
              <a:rPr lang="en-US" dirty="0" err="1"/>
              <a:t>Systemen</a:t>
            </a:r>
            <a:r>
              <a:rPr lang="en-US" dirty="0"/>
              <a:t> </a:t>
            </a:r>
            <a:r>
              <a:rPr lang="en-US" dirty="0" err="1"/>
              <a:t>implementiert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1704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Rhythmus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701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 dirty="0" err="1"/>
              <a:t>Rhythmus</a:t>
            </a:r>
            <a:r>
              <a:rPr lang="en-US" dirty="0"/>
              <a:t> (der </a:t>
            </a:r>
            <a:r>
              <a:rPr lang="en-US" dirty="0" err="1"/>
              <a:t>gesprochenen</a:t>
            </a:r>
            <a:r>
              <a:rPr lang="en-US" dirty="0"/>
              <a:t> </a:t>
            </a:r>
            <a:r>
              <a:rPr lang="en-US" dirty="0" err="1"/>
              <a:t>Sprache</a:t>
            </a:r>
            <a:r>
              <a:rPr lang="en-US" dirty="0"/>
              <a:t>)</a:t>
            </a:r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 dirty="0" err="1"/>
              <a:t>systematische</a:t>
            </a:r>
            <a:r>
              <a:rPr lang="en-US" dirty="0"/>
              <a:t> </a:t>
            </a:r>
            <a:r>
              <a:rPr lang="en-US" dirty="0" err="1"/>
              <a:t>Organisation</a:t>
            </a:r>
            <a:r>
              <a:rPr lang="en-US" dirty="0"/>
              <a:t> </a:t>
            </a:r>
            <a:r>
              <a:rPr lang="en-US" dirty="0" err="1"/>
              <a:t>prominenter</a:t>
            </a:r>
            <a:r>
              <a:rPr lang="en-US" dirty="0"/>
              <a:t> und </a:t>
            </a:r>
            <a:r>
              <a:rPr lang="en-US" dirty="0" err="1"/>
              <a:t>weniger</a:t>
            </a:r>
            <a:r>
              <a:rPr lang="en-US" dirty="0"/>
              <a:t> </a:t>
            </a:r>
            <a:r>
              <a:rPr lang="en-US" dirty="0" err="1"/>
              <a:t>prominenter</a:t>
            </a:r>
            <a:r>
              <a:rPr lang="en-US" dirty="0"/>
              <a:t> </a:t>
            </a:r>
            <a:r>
              <a:rPr lang="en-US" dirty="0" err="1"/>
              <a:t>sprachlicher</a:t>
            </a:r>
            <a:r>
              <a:rPr lang="en-US" dirty="0"/>
              <a:t> </a:t>
            </a:r>
            <a:r>
              <a:rPr lang="en-US" dirty="0" err="1"/>
              <a:t>Einheiten</a:t>
            </a:r>
            <a:r>
              <a:rPr lang="en-US" dirty="0"/>
              <a:t> </a:t>
            </a:r>
            <a:r>
              <a:rPr lang="de-DE" dirty="0"/>
              <a:t>über die Zeit</a:t>
            </a:r>
          </a:p>
          <a:p>
            <a:pPr marL="796925" lvl="2" indent="-22701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de-DE" dirty="0"/>
              <a:t>Einheiten: Silben, vokalische Intervalle</a:t>
            </a:r>
          </a:p>
          <a:p>
            <a:pPr marL="796925" lvl="2" indent="-22701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de-DE" dirty="0"/>
              <a:t>Prominenz: Dauer, höhere F0, Intensität: </a:t>
            </a:r>
          </a:p>
          <a:p>
            <a:pPr marL="0" lvl="1" indent="-23336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de-DE" altLang="de-DE" dirty="0">
                <a:ea typeface="Tahoma" panose="020B0604030504040204" pitchFamily="34" charset="0"/>
                <a:cs typeface="Tahoma" panose="020B0604030504040204" pitchFamily="34" charset="0"/>
              </a:rPr>
              <a:t>Dauer:</a:t>
            </a:r>
          </a:p>
          <a:p>
            <a:pPr marL="803275" lvl="2" indent="-23336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de-DE" altLang="de-DE" dirty="0">
                <a:ea typeface="Tahoma" panose="020B0604030504040204" pitchFamily="34" charset="0"/>
                <a:cs typeface="Tahoma" panose="020B0604030504040204" pitchFamily="34" charset="0"/>
              </a:rPr>
              <a:t>gleiche Dauer, dann ein langer und zwei kurze Schläge</a:t>
            </a:r>
          </a:p>
          <a:p>
            <a:pPr marL="0" lvl="1" indent="-23336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de-DE" altLang="de-DE" dirty="0">
                <a:ea typeface="Tahoma" panose="020B0604030504040204" pitchFamily="34" charset="0"/>
                <a:cs typeface="Tahoma" panose="020B0604030504040204" pitchFamily="34" charset="0"/>
              </a:rPr>
              <a:t>F0</a:t>
            </a:r>
          </a:p>
          <a:p>
            <a:pPr marL="803275" lvl="2" indent="-23336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de-DE" altLang="de-DE" dirty="0">
                <a:ea typeface="Tahoma" panose="020B0604030504040204" pitchFamily="34" charset="0"/>
                <a:cs typeface="Tahoma" panose="020B0604030504040204" pitchFamily="34" charset="0"/>
              </a:rPr>
              <a:t>Gleiche F0, dann ein höher/tiefer und zwei tiefe/höhere   Schläge</a:t>
            </a:r>
          </a:p>
          <a:p>
            <a:pPr marL="0" lvl="1" indent="-23336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de-DE" altLang="de-DE" kern="0" dirty="0">
                <a:ea typeface="Tahoma" panose="020B0604030504040204" pitchFamily="34" charset="0"/>
                <a:cs typeface="Tahoma" panose="020B0604030504040204" pitchFamily="34" charset="0"/>
              </a:rPr>
              <a:t>Intensität:</a:t>
            </a:r>
          </a:p>
          <a:p>
            <a:pPr marL="803275" lvl="2" indent="-23336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de-DE" altLang="de-DE" dirty="0">
                <a:ea typeface="Tahoma" panose="020B0604030504040204" pitchFamily="34" charset="0"/>
                <a:cs typeface="Tahoma" panose="020B0604030504040204" pitchFamily="34" charset="0"/>
              </a:rPr>
              <a:t>Ein lauter/leiser und zwei leiser/lauter Schläge</a:t>
            </a:r>
            <a:endParaRPr lang="en-US" altLang="de-DE" kern="0" dirty="0">
              <a:solidFill>
                <a:schemeClr val="accent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indent="-23336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de-DE" altLang="de-DE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3275" lvl="2" indent="-23336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de-DE" altLang="de-DE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3275" lvl="2" indent="-23336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de-DE" altLang="de-DE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3275" lvl="2" indent="-23336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35" name="even328.wav">
            <a:hlinkClick r:id="" action="ppaction://media"/>
            <a:extLst>
              <a:ext uri="{FF2B5EF4-FFF2-40B4-BE49-F238E27FC236}">
                <a16:creationId xmlns:a16="http://schemas.microsoft.com/office/drawing/2014/main" id="{203865B0-311F-4BA1-9FBB-80002BDF4B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053" y="3301677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equa328.wav">
            <a:hlinkClick r:id="" action="ppaction://media"/>
            <a:extLst>
              <a:ext uri="{FF2B5EF4-FFF2-40B4-BE49-F238E27FC236}">
                <a16:creationId xmlns:a16="http://schemas.microsoft.com/office/drawing/2014/main" id="{53DE2C5C-1532-4518-ACE1-737DCBB6CFB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25814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equa329.wav">
            <a:hlinkClick r:id="" action="ppaction://media"/>
            <a:extLst>
              <a:ext uri="{FF2B5EF4-FFF2-40B4-BE49-F238E27FC236}">
                <a16:creationId xmlns:a16="http://schemas.microsoft.com/office/drawing/2014/main" id="{B45EA711-4464-416B-9B49-4B6F1D7264E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768" y="4525814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ampl328.wav">
            <a:hlinkClick r:id="" action="ppaction://media"/>
            <a:extLst>
              <a:ext uri="{FF2B5EF4-FFF2-40B4-BE49-F238E27FC236}">
                <a16:creationId xmlns:a16="http://schemas.microsoft.com/office/drawing/2014/main" id="{B8440073-4808-4B82-BAF6-3F76B041753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196" y="5393853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ampl329.wav">
            <a:hlinkClick r:id="" action="ppaction://media"/>
            <a:extLst>
              <a:ext uri="{FF2B5EF4-FFF2-40B4-BE49-F238E27FC236}">
                <a16:creationId xmlns:a16="http://schemas.microsoft.com/office/drawing/2014/main" id="{645A34E6-9D3D-4023-BD31-205DC113EEC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021" y="5373216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6883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audi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Rhythmus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 dirty="0" err="1"/>
              <a:t>Isochronie-Hypothese</a:t>
            </a:r>
            <a:r>
              <a:rPr lang="en-US" dirty="0"/>
              <a:t> (</a:t>
            </a:r>
            <a:r>
              <a:rPr lang="en-US" dirty="0" err="1"/>
              <a:t>seit</a:t>
            </a:r>
            <a:r>
              <a:rPr lang="en-US" dirty="0"/>
              <a:t> Pike 1945, Abercrombie 1967):                         </a:t>
            </a:r>
            <a:r>
              <a:rPr lang="en-US" dirty="0" err="1"/>
              <a:t>rhythmusbasierte</a:t>
            </a:r>
            <a:r>
              <a:rPr lang="en-US" dirty="0"/>
              <a:t> </a:t>
            </a:r>
            <a:r>
              <a:rPr lang="en-US" dirty="0" err="1"/>
              <a:t>Klassifikation</a:t>
            </a:r>
            <a:r>
              <a:rPr lang="en-US" dirty="0"/>
              <a:t> von </a:t>
            </a:r>
            <a:r>
              <a:rPr lang="en-US" dirty="0" err="1"/>
              <a:t>Sprachen</a:t>
            </a:r>
            <a:endParaRPr lang="en-US" dirty="0"/>
          </a:p>
          <a:p>
            <a:pPr marL="449263" lvl="1" indent="-177800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 dirty="0" err="1"/>
              <a:t>basierend</a:t>
            </a:r>
            <a:r>
              <a:rPr lang="en-US" dirty="0"/>
              <a:t> auf </a:t>
            </a:r>
            <a:r>
              <a:rPr lang="en-US" dirty="0" err="1"/>
              <a:t>Betonungsintervallen</a:t>
            </a:r>
            <a:r>
              <a:rPr lang="en-US" dirty="0"/>
              <a:t>: </a:t>
            </a:r>
            <a:r>
              <a:rPr lang="en-US" dirty="0" err="1"/>
              <a:t>zeitliche</a:t>
            </a:r>
            <a:r>
              <a:rPr lang="en-US" dirty="0"/>
              <a:t> </a:t>
            </a:r>
            <a:r>
              <a:rPr lang="en-US" dirty="0" err="1"/>
              <a:t>Distanz</a:t>
            </a:r>
            <a:r>
              <a:rPr lang="en-US" dirty="0"/>
              <a:t> </a:t>
            </a:r>
            <a:r>
              <a:rPr lang="en-US" dirty="0" err="1"/>
              <a:t>zwischen</a:t>
            </a:r>
            <a:r>
              <a:rPr lang="en-US" dirty="0"/>
              <a:t> je </a:t>
            </a:r>
            <a:r>
              <a:rPr lang="en-US" dirty="0" err="1"/>
              <a:t>zwei</a:t>
            </a:r>
            <a:r>
              <a:rPr lang="en-US" dirty="0"/>
              <a:t> </a:t>
            </a:r>
            <a:r>
              <a:rPr lang="en-US" dirty="0" err="1"/>
              <a:t>betonten</a:t>
            </a:r>
            <a:r>
              <a:rPr lang="en-US" dirty="0"/>
              <a:t> </a:t>
            </a:r>
            <a:r>
              <a:rPr lang="en-US" dirty="0" err="1"/>
              <a:t>Silben</a:t>
            </a:r>
            <a:r>
              <a:rPr lang="en-US" dirty="0"/>
              <a:t> </a:t>
            </a:r>
            <a:r>
              <a:rPr lang="en-US" dirty="0" err="1"/>
              <a:t>tendenziell</a:t>
            </a:r>
            <a:r>
              <a:rPr lang="en-US" dirty="0"/>
              <a:t> constant (Morse-</a:t>
            </a:r>
            <a:r>
              <a:rPr lang="en-US" dirty="0" err="1"/>
              <a:t>Rhythmus</a:t>
            </a:r>
            <a:r>
              <a:rPr lang="en-US" dirty="0"/>
              <a:t>)</a:t>
            </a:r>
          </a:p>
          <a:p>
            <a:pPr marL="796925" lvl="2" indent="-22701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 dirty="0" err="1"/>
              <a:t>z.B</a:t>
            </a:r>
            <a:r>
              <a:rPr lang="en-US" dirty="0"/>
              <a:t>. Deutsch, </a:t>
            </a:r>
            <a:r>
              <a:rPr lang="en-US" dirty="0" err="1"/>
              <a:t>Englisch</a:t>
            </a:r>
            <a:r>
              <a:rPr lang="en-US" dirty="0"/>
              <a:t>, </a:t>
            </a:r>
            <a:r>
              <a:rPr lang="en-US" dirty="0" err="1"/>
              <a:t>Niederländisch</a:t>
            </a:r>
            <a:r>
              <a:rPr lang="en-US" dirty="0"/>
              <a:t> (</a:t>
            </a:r>
            <a:r>
              <a:rPr lang="en-US" dirty="0" err="1"/>
              <a:t>westgerman</a:t>
            </a:r>
            <a:r>
              <a:rPr lang="en-US" dirty="0"/>
              <a:t>. </a:t>
            </a:r>
            <a:r>
              <a:rPr lang="en-US" dirty="0" err="1"/>
              <a:t>Sprachen</a:t>
            </a:r>
            <a:r>
              <a:rPr lang="en-US" dirty="0"/>
              <a:t>)</a:t>
            </a:r>
          </a:p>
          <a:p>
            <a:pPr marL="449263" lvl="1" indent="-177800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 dirty="0" err="1"/>
              <a:t>basierend</a:t>
            </a:r>
            <a:r>
              <a:rPr lang="en-US" dirty="0"/>
              <a:t> auf </a:t>
            </a:r>
            <a:r>
              <a:rPr lang="en-US" dirty="0" err="1"/>
              <a:t>Silbenintervallen</a:t>
            </a:r>
            <a:r>
              <a:rPr lang="en-US" dirty="0"/>
              <a:t>: </a:t>
            </a:r>
            <a:r>
              <a:rPr lang="en-US" dirty="0" err="1"/>
              <a:t>zeitliche</a:t>
            </a:r>
            <a:r>
              <a:rPr lang="en-US" dirty="0"/>
              <a:t> </a:t>
            </a:r>
            <a:r>
              <a:rPr lang="en-US" dirty="0" err="1"/>
              <a:t>Distanz</a:t>
            </a:r>
            <a:r>
              <a:rPr lang="en-US" dirty="0"/>
              <a:t> </a:t>
            </a:r>
            <a:r>
              <a:rPr lang="en-US" dirty="0" err="1"/>
              <a:t>zwischen</a:t>
            </a:r>
            <a:r>
              <a:rPr lang="en-US" dirty="0"/>
              <a:t> je </a:t>
            </a:r>
            <a:r>
              <a:rPr lang="en-US" dirty="0" err="1"/>
              <a:t>zwei</a:t>
            </a:r>
            <a:r>
              <a:rPr lang="en-US" dirty="0"/>
              <a:t> </a:t>
            </a:r>
            <a:r>
              <a:rPr lang="en-US" dirty="0" err="1"/>
              <a:t>Silben</a:t>
            </a:r>
            <a:r>
              <a:rPr lang="en-US" dirty="0"/>
              <a:t> </a:t>
            </a:r>
            <a:r>
              <a:rPr lang="en-US" dirty="0" err="1"/>
              <a:t>tendenziell</a:t>
            </a:r>
            <a:r>
              <a:rPr lang="en-US" dirty="0"/>
              <a:t> constant (</a:t>
            </a:r>
            <a:r>
              <a:rPr lang="en-US" dirty="0" err="1"/>
              <a:t>Maschinengewehr-Rhythmus</a:t>
            </a:r>
            <a:r>
              <a:rPr lang="en-US" dirty="0"/>
              <a:t>)</a:t>
            </a:r>
          </a:p>
          <a:p>
            <a:pPr marL="796925" lvl="2" indent="-22701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 dirty="0" err="1"/>
              <a:t>z.B</a:t>
            </a:r>
            <a:r>
              <a:rPr lang="en-US" dirty="0"/>
              <a:t>. </a:t>
            </a:r>
            <a:r>
              <a:rPr lang="en-US" dirty="0" err="1"/>
              <a:t>Französisch</a:t>
            </a:r>
            <a:r>
              <a:rPr lang="en-US" dirty="0"/>
              <a:t>, </a:t>
            </a:r>
            <a:r>
              <a:rPr lang="en-US" dirty="0" err="1"/>
              <a:t>Spanisch</a:t>
            </a:r>
            <a:r>
              <a:rPr lang="en-US" dirty="0"/>
              <a:t>, </a:t>
            </a:r>
            <a:r>
              <a:rPr lang="en-US" dirty="0" err="1"/>
              <a:t>Italienisch</a:t>
            </a:r>
            <a:r>
              <a:rPr lang="en-US" dirty="0"/>
              <a:t> (</a:t>
            </a:r>
            <a:r>
              <a:rPr lang="en-US" dirty="0" err="1"/>
              <a:t>romanische</a:t>
            </a:r>
            <a:r>
              <a:rPr lang="en-US" dirty="0"/>
              <a:t> </a:t>
            </a:r>
            <a:r>
              <a:rPr lang="en-US" dirty="0" err="1"/>
              <a:t>Sprachen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681147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-27384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Rhythmus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9EDA9E-3C53-4D0F-ABE3-68AD95691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836712"/>
            <a:ext cx="6552728" cy="4632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BFEBDA-AA11-4E57-8187-9C802EE7751B}"/>
              </a:ext>
            </a:extLst>
          </p:cNvPr>
          <p:cNvSpPr txBox="1"/>
          <p:nvPr/>
        </p:nvSpPr>
        <p:spPr>
          <a:xfrm>
            <a:off x="971600" y="5787250"/>
            <a:ext cx="5868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Adaptiert von Volker Dellwo (UCL, heute U Zürich)</a:t>
            </a:r>
          </a:p>
        </p:txBody>
      </p:sp>
    </p:spTree>
    <p:extLst>
      <p:ext uri="{BB962C8B-B14F-4D97-AF65-F5344CB8AC3E}">
        <p14:creationId xmlns:p14="http://schemas.microsoft.com/office/powerpoint/2010/main" val="181950918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Prosodie: Terminologie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Prosodie: eine Teildisziplin der Linguistik und Phonetik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Terminologiedebatte auf der IPA-Konferenz in Kiel (1989): Meinungsverschiedenheiten über symbolische Repräsentation, Notation, Transkription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3 Begriffe: Prosodie, Suprasegmentalia, Intonation</a:t>
            </a:r>
          </a:p>
          <a:p>
            <a:pPr marL="536575" lvl="1" indent="-27305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oft synonym verwendet (z.B. Bu</a:t>
            </a:r>
            <a:r>
              <a:rPr lang="de-DE"/>
              <a:t>ß</a:t>
            </a:r>
            <a:r>
              <a:rPr lang="en-US"/>
              <a:t>mann, 1990, S. 352)</a:t>
            </a:r>
          </a:p>
          <a:p>
            <a:pPr marL="536575" lvl="1" indent="-27305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einheitliche Definition wäre hilfreich</a:t>
            </a:r>
          </a:p>
          <a:p>
            <a:pPr marL="263525" indent="-26352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Literatur:</a:t>
            </a:r>
          </a:p>
          <a:p>
            <a:r>
              <a:rPr lang="en-US"/>
              <a:t>		Reetz &amp; Jongman (2019), Kap. 11</a:t>
            </a:r>
          </a:p>
          <a:p>
            <a:r>
              <a:rPr lang="en-US"/>
              <a:t>		</a:t>
            </a:r>
            <a:r>
              <a:rPr lang="fr-FR"/>
              <a:t>Clark et al. (2007), Kap. 9 </a:t>
            </a:r>
          </a:p>
          <a:p>
            <a:r>
              <a:rPr lang="fr-FR"/>
              <a:t>		</a:t>
            </a:r>
            <a:r>
              <a:rPr lang="en-US"/>
              <a:t>Botinis et al. (2001)</a:t>
            </a:r>
          </a:p>
          <a:p>
            <a:r>
              <a:rPr lang="en-US"/>
              <a:t>		Lehiste (1970), Kap. 1</a:t>
            </a:r>
          </a:p>
          <a:p>
            <a:r>
              <a:rPr lang="en-US"/>
              <a:t>		M</a:t>
            </a:r>
            <a:r>
              <a:rPr lang="de-DE"/>
              <a:t>ö</a:t>
            </a:r>
            <a:r>
              <a:rPr lang="en-US"/>
              <a:t>bius (1993), Kap. 2</a:t>
            </a:r>
          </a:p>
        </p:txBody>
      </p:sp>
    </p:spTree>
    <p:extLst>
      <p:ext uri="{BB962C8B-B14F-4D97-AF65-F5344CB8AC3E}">
        <p14:creationId xmlns:p14="http://schemas.microsoft.com/office/powerpoint/2010/main" val="3280063553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-27384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Reduktion</a:t>
            </a:r>
            <a:r>
              <a:rPr lang="en-GB" sz="2800" dirty="0">
                <a:solidFill>
                  <a:schemeClr val="bg1"/>
                </a:solidFill>
              </a:rPr>
              <a:t> der </a:t>
            </a:r>
            <a:r>
              <a:rPr lang="en-GB" sz="2800" dirty="0" err="1">
                <a:solidFill>
                  <a:schemeClr val="bg1"/>
                </a:solidFill>
              </a:rPr>
              <a:t>Silbe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innerhalb</a:t>
            </a:r>
            <a:r>
              <a:rPr lang="en-GB" sz="2800" dirty="0">
                <a:solidFill>
                  <a:schemeClr val="bg1"/>
                </a:solidFill>
              </a:rPr>
              <a:t> des Fusses</a:t>
            </a:r>
          </a:p>
        </p:txBody>
      </p:sp>
      <p:pic>
        <p:nvPicPr>
          <p:cNvPr id="6" name="Picture 4" descr="State">
            <a:extLst>
              <a:ext uri="{FF2B5EF4-FFF2-40B4-BE49-F238E27FC236}">
                <a16:creationId xmlns:a16="http://schemas.microsoft.com/office/drawing/2014/main" id="{F171389E-359E-40FA-B9E2-892C52C55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97" y="1295946"/>
            <a:ext cx="4494213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tat406.wav">
            <a:hlinkClick r:id="" action="ppaction://media"/>
            <a:extLst>
              <a:ext uri="{FF2B5EF4-FFF2-40B4-BE49-F238E27FC236}">
                <a16:creationId xmlns:a16="http://schemas.microsoft.com/office/drawing/2014/main" id="{F38F9242-E9B4-48A1-91D9-2A5D0DCAE167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485" y="187855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Statesman">
            <a:extLst>
              <a:ext uri="{FF2B5EF4-FFF2-40B4-BE49-F238E27FC236}">
                <a16:creationId xmlns:a16="http://schemas.microsoft.com/office/drawing/2014/main" id="{A7F1D16A-CEBB-4AFE-9C6A-1466CB69E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10" y="2496096"/>
            <a:ext cx="6300787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tat407.wav">
            <a:hlinkClick r:id="" action="ppaction://media"/>
            <a:extLst>
              <a:ext uri="{FF2B5EF4-FFF2-40B4-BE49-F238E27FC236}">
                <a16:creationId xmlns:a16="http://schemas.microsoft.com/office/drawing/2014/main" id="{3EFC40BD-36D2-4517-A501-134808E69FFA}"/>
              </a:ext>
            </a:extLst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647" y="308982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Statesmanlike">
            <a:extLst>
              <a:ext uri="{FF2B5EF4-FFF2-40B4-BE49-F238E27FC236}">
                <a16:creationId xmlns:a16="http://schemas.microsoft.com/office/drawing/2014/main" id="{D806FBBC-7EC0-4990-A594-3BE9CF2E3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5" y="3685133"/>
            <a:ext cx="818673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tat408.wav">
            <a:hlinkClick r:id="" action="ppaction://media"/>
            <a:extLst>
              <a:ext uri="{FF2B5EF4-FFF2-40B4-BE49-F238E27FC236}">
                <a16:creationId xmlns:a16="http://schemas.microsoft.com/office/drawing/2014/main" id="{7CD0EA38-D164-4A8E-953A-E8B0E615524C}"/>
              </a:ext>
            </a:extLst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160" y="434235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6">
            <a:extLst>
              <a:ext uri="{FF2B5EF4-FFF2-40B4-BE49-F238E27FC236}">
                <a16:creationId xmlns:a16="http://schemas.microsoft.com/office/drawing/2014/main" id="{8D19F1C0-B206-4112-8698-1CB12981F448}"/>
              </a:ext>
            </a:extLst>
          </p:cNvPr>
          <p:cNvGrpSpPr>
            <a:grpSpLocks/>
          </p:cNvGrpSpPr>
          <p:nvPr/>
        </p:nvGrpSpPr>
        <p:grpSpPr bwMode="auto">
          <a:xfrm>
            <a:off x="2476822" y="1707108"/>
            <a:ext cx="1509713" cy="3406775"/>
            <a:chOff x="1336" y="1444"/>
            <a:chExt cx="951" cy="2146"/>
          </a:xfrm>
        </p:grpSpPr>
        <p:sp>
          <p:nvSpPr>
            <p:cNvPr id="13" name="Line 14">
              <a:extLst>
                <a:ext uri="{FF2B5EF4-FFF2-40B4-BE49-F238E27FC236}">
                  <a16:creationId xmlns:a16="http://schemas.microsoft.com/office/drawing/2014/main" id="{CCC7A602-5DF2-4E31-BE96-CD89AA27EE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6" y="1478"/>
              <a:ext cx="117" cy="211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>
              <a:extLst>
                <a:ext uri="{FF2B5EF4-FFF2-40B4-BE49-F238E27FC236}">
                  <a16:creationId xmlns:a16="http://schemas.microsoft.com/office/drawing/2014/main" id="{670C05B7-B593-4C14-B373-EAC4E75ADC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0" y="1444"/>
              <a:ext cx="367" cy="214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5" name="Line 17">
            <a:extLst>
              <a:ext uri="{FF2B5EF4-FFF2-40B4-BE49-F238E27FC236}">
                <a16:creationId xmlns:a16="http://schemas.microsoft.com/office/drawing/2014/main" id="{84A75B72-4DBA-42C0-B495-7A42633D10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81597" y="2715171"/>
            <a:ext cx="133350" cy="230505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8">
            <a:extLst>
              <a:ext uri="{FF2B5EF4-FFF2-40B4-BE49-F238E27FC236}">
                <a16:creationId xmlns:a16="http://schemas.microsoft.com/office/drawing/2014/main" id="{E5F50021-8C12-4C8C-BD7F-A49416D196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30910" y="2740571"/>
            <a:ext cx="211137" cy="2373312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6454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example-3takt">
            <a:extLst>
              <a:ext uri="{FF2B5EF4-FFF2-40B4-BE49-F238E27FC236}">
                <a16:creationId xmlns:a16="http://schemas.microsoft.com/office/drawing/2014/main" id="{D3852268-0DC3-41A4-B409-E4C426B05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071267"/>
            <a:ext cx="96615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6" y="6026298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-27384"/>
            <a:ext cx="9144000" cy="52322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… und über den Fuß hinweg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82AB0946-C409-473C-9E78-49BA47F10513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932780"/>
            <a:ext cx="7772400" cy="679450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3100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054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63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8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4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97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54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911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de-DE" altLang="en-US" sz="2800" u="sng" kern="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de-DE" alt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  TO   </a:t>
            </a:r>
            <a:r>
              <a:rPr lang="de-DE" altLang="en-US" sz="2800" u="sng" kern="0" dirty="0">
                <a:latin typeface="Arial" panose="020B0604020202020204" pitchFamily="34" charset="0"/>
                <a:cs typeface="Arial" panose="020B0604020202020204" pitchFamily="34" charset="0"/>
              </a:rPr>
              <a:t>LOOK</a:t>
            </a:r>
            <a:r>
              <a:rPr lang="de-DE" alt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  AT   AN   EX</a:t>
            </a:r>
            <a:r>
              <a:rPr lang="de-DE" altLang="en-US" sz="2800" u="sng" kern="0" dirty="0">
                <a:latin typeface="Arial" panose="020B0604020202020204" pitchFamily="34" charset="0"/>
                <a:cs typeface="Arial" panose="020B0604020202020204" pitchFamily="34" charset="0"/>
              </a:rPr>
              <a:t>AMPLE</a:t>
            </a:r>
            <a:r>
              <a:rPr lang="de-DE" alt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2" name="Group 9">
            <a:extLst>
              <a:ext uri="{FF2B5EF4-FFF2-40B4-BE49-F238E27FC236}">
                <a16:creationId xmlns:a16="http://schemas.microsoft.com/office/drawing/2014/main" id="{C0FD1218-CF12-4E1D-90A6-146084A1B32C}"/>
              </a:ext>
            </a:extLst>
          </p:cNvPr>
          <p:cNvGrpSpPr>
            <a:grpSpLocks/>
          </p:cNvGrpSpPr>
          <p:nvPr/>
        </p:nvGrpSpPr>
        <p:grpSpPr bwMode="auto">
          <a:xfrm>
            <a:off x="1463676" y="3944267"/>
            <a:ext cx="4425950" cy="1597025"/>
            <a:chOff x="1179" y="2899"/>
            <a:chExt cx="2788" cy="1006"/>
          </a:xfrm>
        </p:grpSpPr>
        <p:sp>
          <p:nvSpPr>
            <p:cNvPr id="23" name="Line 6">
              <a:extLst>
                <a:ext uri="{FF2B5EF4-FFF2-40B4-BE49-F238E27FC236}">
                  <a16:creationId xmlns:a16="http://schemas.microsoft.com/office/drawing/2014/main" id="{9C94E746-9136-444E-BD57-45A660B02F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9" y="2900"/>
              <a:ext cx="0" cy="100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7">
              <a:extLst>
                <a:ext uri="{FF2B5EF4-FFF2-40B4-BE49-F238E27FC236}">
                  <a16:creationId xmlns:a16="http://schemas.microsoft.com/office/drawing/2014/main" id="{C539456F-4719-4FF8-BE55-F1C5FBCB2F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6" y="2899"/>
              <a:ext cx="0" cy="100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8">
              <a:extLst>
                <a:ext uri="{FF2B5EF4-FFF2-40B4-BE49-F238E27FC236}">
                  <a16:creationId xmlns:a16="http://schemas.microsoft.com/office/drawing/2014/main" id="{FA5C7231-8AE9-4A43-AA0D-126CAA98A3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7" y="2904"/>
              <a:ext cx="0" cy="100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8" name="Group 19">
            <a:extLst>
              <a:ext uri="{FF2B5EF4-FFF2-40B4-BE49-F238E27FC236}">
                <a16:creationId xmlns:a16="http://schemas.microsoft.com/office/drawing/2014/main" id="{8FFCC140-2FE4-4096-A9D9-E0B652EDDD9F}"/>
              </a:ext>
            </a:extLst>
          </p:cNvPr>
          <p:cNvGrpSpPr>
            <a:grpSpLocks/>
          </p:cNvGrpSpPr>
          <p:nvPr/>
        </p:nvGrpSpPr>
        <p:grpSpPr bwMode="auto">
          <a:xfrm>
            <a:off x="1311276" y="1323305"/>
            <a:ext cx="5159375" cy="1597025"/>
            <a:chOff x="1071" y="1239"/>
            <a:chExt cx="3250" cy="1006"/>
          </a:xfrm>
        </p:grpSpPr>
        <p:sp>
          <p:nvSpPr>
            <p:cNvPr id="29" name="Line 13">
              <a:extLst>
                <a:ext uri="{FF2B5EF4-FFF2-40B4-BE49-F238E27FC236}">
                  <a16:creationId xmlns:a16="http://schemas.microsoft.com/office/drawing/2014/main" id="{5CC67263-EF07-4BDB-AA29-26CFA19276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1" y="1240"/>
              <a:ext cx="0" cy="100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Line 14">
              <a:extLst>
                <a:ext uri="{FF2B5EF4-FFF2-40B4-BE49-F238E27FC236}">
                  <a16:creationId xmlns:a16="http://schemas.microsoft.com/office/drawing/2014/main" id="{EE0EE780-6DBB-4408-AB9A-C76D0CD586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0" y="1239"/>
              <a:ext cx="0" cy="100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Line 15">
              <a:extLst>
                <a:ext uri="{FF2B5EF4-FFF2-40B4-BE49-F238E27FC236}">
                  <a16:creationId xmlns:a16="http://schemas.microsoft.com/office/drawing/2014/main" id="{C04CB186-677B-4103-ABD6-6D2027E48F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1" y="1244"/>
              <a:ext cx="0" cy="100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2" name="Rectangle 20">
            <a:extLst>
              <a:ext uri="{FF2B5EF4-FFF2-40B4-BE49-F238E27FC236}">
                <a16:creationId xmlns:a16="http://schemas.microsoft.com/office/drawing/2014/main" id="{51EAC940-203A-45E9-BE67-29C881A31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3428330"/>
            <a:ext cx="77724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de-DE" altLang="en-US" u="sng" dirty="0"/>
              <a:t>TIME</a:t>
            </a:r>
            <a:r>
              <a:rPr lang="de-DE" altLang="en-US" dirty="0"/>
              <a:t>    </a:t>
            </a:r>
            <a:r>
              <a:rPr lang="de-DE" altLang="en-US" dirty="0" err="1"/>
              <a:t>to</a:t>
            </a:r>
            <a:r>
              <a:rPr lang="de-DE" altLang="en-US" dirty="0"/>
              <a:t>   </a:t>
            </a:r>
            <a:r>
              <a:rPr lang="de-DE" altLang="en-US" u="sng" dirty="0"/>
              <a:t>LOOK</a:t>
            </a:r>
            <a:r>
              <a:rPr lang="de-DE" altLang="en-US" dirty="0"/>
              <a:t>  at  an  </a:t>
            </a:r>
            <a:r>
              <a:rPr lang="de-DE" altLang="en-US" dirty="0" err="1"/>
              <a:t>ex</a:t>
            </a:r>
            <a:r>
              <a:rPr lang="de-DE" altLang="en-US" u="sng" dirty="0" err="1"/>
              <a:t>AMPLE</a:t>
            </a:r>
            <a:r>
              <a:rPr lang="de-DE" altLang="en-US" u="sng" dirty="0"/>
              <a:t>.</a:t>
            </a:r>
            <a:endParaRPr lang="de-DE" altLang="en-US" dirty="0"/>
          </a:p>
        </p:txBody>
      </p:sp>
      <p:pic>
        <p:nvPicPr>
          <p:cNvPr id="2" name="3Takte">
            <a:hlinkClick r:id="" action="ppaction://media"/>
            <a:extLst>
              <a:ext uri="{FF2B5EF4-FFF2-40B4-BE49-F238E27FC236}">
                <a16:creationId xmlns:a16="http://schemas.microsoft.com/office/drawing/2014/main" id="{537215AE-10E1-4E29-A94F-9132D1C4C1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43044" y="980405"/>
            <a:ext cx="406400" cy="406400"/>
          </a:xfrm>
          <a:prstGeom prst="rect">
            <a:avLst/>
          </a:prstGeom>
        </p:spPr>
      </p:pic>
      <p:pic>
        <p:nvPicPr>
          <p:cNvPr id="4" name="3Takte_neu">
            <a:hlinkClick r:id="" action="ppaction://media"/>
            <a:extLst>
              <a:ext uri="{FF2B5EF4-FFF2-40B4-BE49-F238E27FC236}">
                <a16:creationId xmlns:a16="http://schemas.microsoft.com/office/drawing/2014/main" id="{F9230DB2-926F-44CA-AD8E-50DFA275A61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37426" y="3507704"/>
            <a:ext cx="406400" cy="406400"/>
          </a:xfrm>
          <a:prstGeom prst="rect">
            <a:avLst/>
          </a:prstGeom>
        </p:spPr>
      </p:pic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6DD58509-0A4B-4640-9981-2BADDA96D517}"/>
              </a:ext>
            </a:extLst>
          </p:cNvPr>
          <p:cNvGrpSpPr/>
          <p:nvPr/>
        </p:nvGrpSpPr>
        <p:grpSpPr>
          <a:xfrm>
            <a:off x="220663" y="1443038"/>
            <a:ext cx="9040812" cy="1828800"/>
            <a:chOff x="220663" y="1443038"/>
            <a:chExt cx="9040812" cy="1828800"/>
          </a:xfrm>
        </p:grpSpPr>
        <p:sp>
          <p:nvSpPr>
            <p:cNvPr id="34" name="AutoShape 3">
              <a:extLst>
                <a:ext uri="{FF2B5EF4-FFF2-40B4-BE49-F238E27FC236}">
                  <a16:creationId xmlns:a16="http://schemas.microsoft.com/office/drawing/2014/main" id="{52B96063-9483-486D-BF4F-6A1CFBD6DD9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0663" y="1443038"/>
              <a:ext cx="9040812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79A49B17-02DC-42D6-A91A-84A000ECF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450" y="1798638"/>
              <a:ext cx="7854950" cy="1116013"/>
            </a:xfrm>
            <a:custGeom>
              <a:avLst/>
              <a:gdLst>
                <a:gd name="T0" fmla="*/ 103 w 4948"/>
                <a:gd name="T1" fmla="*/ 227 h 703"/>
                <a:gd name="T2" fmla="*/ 184 w 4948"/>
                <a:gd name="T3" fmla="*/ 220 h 703"/>
                <a:gd name="T4" fmla="*/ 248 w 4948"/>
                <a:gd name="T5" fmla="*/ 218 h 703"/>
                <a:gd name="T6" fmla="*/ 313 w 4948"/>
                <a:gd name="T7" fmla="*/ 276 h 703"/>
                <a:gd name="T8" fmla="*/ 380 w 4948"/>
                <a:gd name="T9" fmla="*/ 174 h 703"/>
                <a:gd name="T10" fmla="*/ 447 w 4948"/>
                <a:gd name="T11" fmla="*/ 156 h 703"/>
                <a:gd name="T12" fmla="*/ 510 w 4948"/>
                <a:gd name="T13" fmla="*/ 281 h 703"/>
                <a:gd name="T14" fmla="*/ 578 w 4948"/>
                <a:gd name="T15" fmla="*/ 37 h 703"/>
                <a:gd name="T16" fmla="*/ 646 w 4948"/>
                <a:gd name="T17" fmla="*/ 294 h 703"/>
                <a:gd name="T18" fmla="*/ 716 w 4948"/>
                <a:gd name="T19" fmla="*/ 164 h 703"/>
                <a:gd name="T20" fmla="*/ 806 w 4948"/>
                <a:gd name="T21" fmla="*/ 184 h 703"/>
                <a:gd name="T22" fmla="*/ 898 w 4948"/>
                <a:gd name="T23" fmla="*/ 293 h 703"/>
                <a:gd name="T24" fmla="*/ 968 w 4948"/>
                <a:gd name="T25" fmla="*/ 217 h 703"/>
                <a:gd name="T26" fmla="*/ 1048 w 4948"/>
                <a:gd name="T27" fmla="*/ 232 h 703"/>
                <a:gd name="T28" fmla="*/ 1114 w 4948"/>
                <a:gd name="T29" fmla="*/ 204 h 703"/>
                <a:gd name="T30" fmla="*/ 1177 w 4948"/>
                <a:gd name="T31" fmla="*/ 213 h 703"/>
                <a:gd name="T32" fmla="*/ 1253 w 4948"/>
                <a:gd name="T33" fmla="*/ 179 h 703"/>
                <a:gd name="T34" fmla="*/ 1338 w 4948"/>
                <a:gd name="T35" fmla="*/ 113 h 703"/>
                <a:gd name="T36" fmla="*/ 1418 w 4948"/>
                <a:gd name="T37" fmla="*/ 183 h 703"/>
                <a:gd name="T38" fmla="*/ 1506 w 4948"/>
                <a:gd name="T39" fmla="*/ 262 h 703"/>
                <a:gd name="T40" fmla="*/ 1595 w 4948"/>
                <a:gd name="T41" fmla="*/ 277 h 703"/>
                <a:gd name="T42" fmla="*/ 1676 w 4948"/>
                <a:gd name="T43" fmla="*/ 38 h 703"/>
                <a:gd name="T44" fmla="*/ 1761 w 4948"/>
                <a:gd name="T45" fmla="*/ 320 h 703"/>
                <a:gd name="T46" fmla="*/ 1844 w 4948"/>
                <a:gd name="T47" fmla="*/ 227 h 703"/>
                <a:gd name="T48" fmla="*/ 1927 w 4948"/>
                <a:gd name="T49" fmla="*/ 228 h 703"/>
                <a:gd name="T50" fmla="*/ 1993 w 4948"/>
                <a:gd name="T51" fmla="*/ 217 h 703"/>
                <a:gd name="T52" fmla="*/ 2056 w 4948"/>
                <a:gd name="T53" fmla="*/ 236 h 703"/>
                <a:gd name="T54" fmla="*/ 2128 w 4948"/>
                <a:gd name="T55" fmla="*/ 123 h 703"/>
                <a:gd name="T56" fmla="*/ 2199 w 4948"/>
                <a:gd name="T57" fmla="*/ 219 h 703"/>
                <a:gd name="T58" fmla="*/ 2264 w 4948"/>
                <a:gd name="T59" fmla="*/ 228 h 703"/>
                <a:gd name="T60" fmla="*/ 2341 w 4948"/>
                <a:gd name="T61" fmla="*/ 221 h 703"/>
                <a:gd name="T62" fmla="*/ 2419 w 4948"/>
                <a:gd name="T63" fmla="*/ 231 h 703"/>
                <a:gd name="T64" fmla="*/ 2490 w 4948"/>
                <a:gd name="T65" fmla="*/ 220 h 703"/>
                <a:gd name="T66" fmla="*/ 2564 w 4948"/>
                <a:gd name="T67" fmla="*/ 224 h 703"/>
                <a:gd name="T68" fmla="*/ 2642 w 4948"/>
                <a:gd name="T69" fmla="*/ 305 h 703"/>
                <a:gd name="T70" fmla="*/ 2713 w 4948"/>
                <a:gd name="T71" fmla="*/ 218 h 703"/>
                <a:gd name="T72" fmla="*/ 2785 w 4948"/>
                <a:gd name="T73" fmla="*/ 239 h 703"/>
                <a:gd name="T74" fmla="*/ 2874 w 4948"/>
                <a:gd name="T75" fmla="*/ 283 h 703"/>
                <a:gd name="T76" fmla="*/ 2959 w 4948"/>
                <a:gd name="T77" fmla="*/ 189 h 703"/>
                <a:gd name="T78" fmla="*/ 3038 w 4948"/>
                <a:gd name="T79" fmla="*/ 240 h 703"/>
                <a:gd name="T80" fmla="*/ 3120 w 4948"/>
                <a:gd name="T81" fmla="*/ 276 h 703"/>
                <a:gd name="T82" fmla="*/ 3198 w 4948"/>
                <a:gd name="T83" fmla="*/ 218 h 703"/>
                <a:gd name="T84" fmla="*/ 3287 w 4948"/>
                <a:gd name="T85" fmla="*/ 245 h 703"/>
                <a:gd name="T86" fmla="*/ 3369 w 4948"/>
                <a:gd name="T87" fmla="*/ 228 h 703"/>
                <a:gd name="T88" fmla="*/ 3437 w 4948"/>
                <a:gd name="T89" fmla="*/ 210 h 703"/>
                <a:gd name="T90" fmla="*/ 3501 w 4948"/>
                <a:gd name="T91" fmla="*/ 240 h 703"/>
                <a:gd name="T92" fmla="*/ 3566 w 4948"/>
                <a:gd name="T93" fmla="*/ 194 h 703"/>
                <a:gd name="T94" fmla="*/ 3639 w 4948"/>
                <a:gd name="T95" fmla="*/ 270 h 703"/>
                <a:gd name="T96" fmla="*/ 3714 w 4948"/>
                <a:gd name="T97" fmla="*/ 448 h 703"/>
                <a:gd name="T98" fmla="*/ 3784 w 4948"/>
                <a:gd name="T99" fmla="*/ 195 h 703"/>
                <a:gd name="T100" fmla="*/ 3852 w 4948"/>
                <a:gd name="T101" fmla="*/ 196 h 703"/>
                <a:gd name="T102" fmla="*/ 3924 w 4948"/>
                <a:gd name="T103" fmla="*/ 228 h 703"/>
                <a:gd name="T104" fmla="*/ 4010 w 4948"/>
                <a:gd name="T105" fmla="*/ 231 h 703"/>
                <a:gd name="T106" fmla="*/ 4104 w 4948"/>
                <a:gd name="T107" fmla="*/ 203 h 703"/>
                <a:gd name="T108" fmla="*/ 4183 w 4948"/>
                <a:gd name="T109" fmla="*/ 234 h 703"/>
                <a:gd name="T110" fmla="*/ 4277 w 4948"/>
                <a:gd name="T111" fmla="*/ 230 h 703"/>
                <a:gd name="T112" fmla="*/ 4357 w 4948"/>
                <a:gd name="T113" fmla="*/ 218 h 703"/>
                <a:gd name="T114" fmla="*/ 4440 w 4948"/>
                <a:gd name="T115" fmla="*/ 255 h 703"/>
                <a:gd name="T116" fmla="*/ 4526 w 4948"/>
                <a:gd name="T117" fmla="*/ 333 h 703"/>
                <a:gd name="T118" fmla="*/ 4617 w 4948"/>
                <a:gd name="T119" fmla="*/ 223 h 703"/>
                <a:gd name="T120" fmla="*/ 4705 w 4948"/>
                <a:gd name="T121" fmla="*/ 228 h 703"/>
                <a:gd name="T122" fmla="*/ 4795 w 4948"/>
                <a:gd name="T123" fmla="*/ 227 h 703"/>
                <a:gd name="T124" fmla="*/ 4884 w 4948"/>
                <a:gd name="T125" fmla="*/ 234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48" h="703">
                  <a:moveTo>
                    <a:pt x="0" y="230"/>
                  </a:moveTo>
                  <a:lnTo>
                    <a:pt x="0" y="229"/>
                  </a:lnTo>
                  <a:lnTo>
                    <a:pt x="1" y="230"/>
                  </a:lnTo>
                  <a:lnTo>
                    <a:pt x="2" y="229"/>
                  </a:lnTo>
                  <a:lnTo>
                    <a:pt x="3" y="230"/>
                  </a:lnTo>
                  <a:lnTo>
                    <a:pt x="4" y="229"/>
                  </a:lnTo>
                  <a:lnTo>
                    <a:pt x="4" y="231"/>
                  </a:lnTo>
                  <a:lnTo>
                    <a:pt x="5" y="229"/>
                  </a:lnTo>
                  <a:lnTo>
                    <a:pt x="6" y="229"/>
                  </a:lnTo>
                  <a:lnTo>
                    <a:pt x="7" y="229"/>
                  </a:lnTo>
                  <a:lnTo>
                    <a:pt x="8" y="229"/>
                  </a:lnTo>
                  <a:lnTo>
                    <a:pt x="9" y="229"/>
                  </a:lnTo>
                  <a:lnTo>
                    <a:pt x="10" y="228"/>
                  </a:lnTo>
                  <a:lnTo>
                    <a:pt x="11" y="229"/>
                  </a:lnTo>
                  <a:lnTo>
                    <a:pt x="12" y="230"/>
                  </a:lnTo>
                  <a:lnTo>
                    <a:pt x="13" y="229"/>
                  </a:lnTo>
                  <a:lnTo>
                    <a:pt x="14" y="230"/>
                  </a:lnTo>
                  <a:lnTo>
                    <a:pt x="14" y="231"/>
                  </a:lnTo>
                  <a:lnTo>
                    <a:pt x="15" y="231"/>
                  </a:lnTo>
                  <a:lnTo>
                    <a:pt x="16" y="231"/>
                  </a:lnTo>
                  <a:lnTo>
                    <a:pt x="18" y="232"/>
                  </a:lnTo>
                  <a:lnTo>
                    <a:pt x="19" y="232"/>
                  </a:lnTo>
                  <a:lnTo>
                    <a:pt x="20" y="233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2" y="231"/>
                  </a:lnTo>
                  <a:lnTo>
                    <a:pt x="23" y="232"/>
                  </a:lnTo>
                  <a:lnTo>
                    <a:pt x="24" y="231"/>
                  </a:lnTo>
                  <a:lnTo>
                    <a:pt x="24" y="231"/>
                  </a:lnTo>
                  <a:lnTo>
                    <a:pt x="25" y="232"/>
                  </a:lnTo>
                  <a:lnTo>
                    <a:pt x="26" y="231"/>
                  </a:lnTo>
                  <a:lnTo>
                    <a:pt x="26" y="231"/>
                  </a:lnTo>
                  <a:lnTo>
                    <a:pt x="27" y="231"/>
                  </a:lnTo>
                  <a:lnTo>
                    <a:pt x="28" y="230"/>
                  </a:lnTo>
                  <a:lnTo>
                    <a:pt x="29" y="231"/>
                  </a:lnTo>
                  <a:lnTo>
                    <a:pt x="30" y="230"/>
                  </a:lnTo>
                  <a:lnTo>
                    <a:pt x="31" y="231"/>
                  </a:lnTo>
                  <a:lnTo>
                    <a:pt x="32" y="230"/>
                  </a:lnTo>
                  <a:lnTo>
                    <a:pt x="33" y="231"/>
                  </a:lnTo>
                  <a:lnTo>
                    <a:pt x="34" y="230"/>
                  </a:lnTo>
                  <a:lnTo>
                    <a:pt x="35" y="231"/>
                  </a:lnTo>
                  <a:lnTo>
                    <a:pt x="37" y="230"/>
                  </a:lnTo>
                  <a:lnTo>
                    <a:pt x="38" y="231"/>
                  </a:lnTo>
                  <a:lnTo>
                    <a:pt x="39" y="230"/>
                  </a:lnTo>
                  <a:lnTo>
                    <a:pt x="40" y="231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3" y="228"/>
                  </a:lnTo>
                  <a:lnTo>
                    <a:pt x="44" y="229"/>
                  </a:lnTo>
                  <a:lnTo>
                    <a:pt x="45" y="228"/>
                  </a:lnTo>
                  <a:lnTo>
                    <a:pt x="45" y="227"/>
                  </a:lnTo>
                  <a:lnTo>
                    <a:pt x="46" y="228"/>
                  </a:lnTo>
                  <a:lnTo>
                    <a:pt x="47" y="227"/>
                  </a:lnTo>
                  <a:lnTo>
                    <a:pt x="48" y="228"/>
                  </a:lnTo>
                  <a:lnTo>
                    <a:pt x="49" y="227"/>
                  </a:lnTo>
                  <a:lnTo>
                    <a:pt x="50" y="228"/>
                  </a:lnTo>
                  <a:lnTo>
                    <a:pt x="51" y="227"/>
                  </a:lnTo>
                  <a:lnTo>
                    <a:pt x="51" y="227"/>
                  </a:lnTo>
                  <a:lnTo>
                    <a:pt x="52" y="228"/>
                  </a:lnTo>
                  <a:lnTo>
                    <a:pt x="53" y="227"/>
                  </a:lnTo>
                  <a:lnTo>
                    <a:pt x="54" y="228"/>
                  </a:lnTo>
                  <a:lnTo>
                    <a:pt x="54" y="229"/>
                  </a:lnTo>
                  <a:lnTo>
                    <a:pt x="55" y="227"/>
                  </a:lnTo>
                  <a:lnTo>
                    <a:pt x="57" y="229"/>
                  </a:lnTo>
                  <a:lnTo>
                    <a:pt x="58" y="228"/>
                  </a:lnTo>
                  <a:lnTo>
                    <a:pt x="59" y="229"/>
                  </a:lnTo>
                  <a:lnTo>
                    <a:pt x="60" y="228"/>
                  </a:lnTo>
                  <a:lnTo>
                    <a:pt x="61" y="229"/>
                  </a:lnTo>
                  <a:lnTo>
                    <a:pt x="62" y="228"/>
                  </a:lnTo>
                  <a:lnTo>
                    <a:pt x="63" y="229"/>
                  </a:lnTo>
                  <a:lnTo>
                    <a:pt x="64" y="228"/>
                  </a:lnTo>
                  <a:lnTo>
                    <a:pt x="65" y="229"/>
                  </a:lnTo>
                  <a:lnTo>
                    <a:pt x="66" y="228"/>
                  </a:lnTo>
                  <a:lnTo>
                    <a:pt x="67" y="229"/>
                  </a:lnTo>
                  <a:lnTo>
                    <a:pt x="68" y="228"/>
                  </a:lnTo>
                  <a:lnTo>
                    <a:pt x="69" y="229"/>
                  </a:lnTo>
                  <a:lnTo>
                    <a:pt x="69" y="229"/>
                  </a:lnTo>
                  <a:lnTo>
                    <a:pt x="70" y="230"/>
                  </a:lnTo>
                  <a:lnTo>
                    <a:pt x="71" y="231"/>
                  </a:lnTo>
                  <a:lnTo>
                    <a:pt x="72" y="230"/>
                  </a:lnTo>
                  <a:lnTo>
                    <a:pt x="73" y="231"/>
                  </a:lnTo>
                  <a:lnTo>
                    <a:pt x="73" y="231"/>
                  </a:lnTo>
                  <a:lnTo>
                    <a:pt x="74" y="231"/>
                  </a:lnTo>
                  <a:lnTo>
                    <a:pt x="75" y="232"/>
                  </a:lnTo>
                  <a:lnTo>
                    <a:pt x="77" y="231"/>
                  </a:lnTo>
                  <a:lnTo>
                    <a:pt x="78" y="232"/>
                  </a:lnTo>
                  <a:lnTo>
                    <a:pt x="79" y="231"/>
                  </a:lnTo>
                  <a:lnTo>
                    <a:pt x="80" y="231"/>
                  </a:lnTo>
                  <a:lnTo>
                    <a:pt x="81" y="230"/>
                  </a:lnTo>
                  <a:lnTo>
                    <a:pt x="82" y="231"/>
                  </a:lnTo>
                  <a:lnTo>
                    <a:pt x="83" y="230"/>
                  </a:lnTo>
                  <a:lnTo>
                    <a:pt x="84" y="231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86" y="229"/>
                  </a:lnTo>
                  <a:lnTo>
                    <a:pt x="87" y="230"/>
                  </a:lnTo>
                  <a:lnTo>
                    <a:pt x="88" y="229"/>
                  </a:lnTo>
                  <a:lnTo>
                    <a:pt x="89" y="230"/>
                  </a:lnTo>
                  <a:lnTo>
                    <a:pt x="90" y="229"/>
                  </a:lnTo>
                  <a:lnTo>
                    <a:pt x="91" y="230"/>
                  </a:lnTo>
                  <a:lnTo>
                    <a:pt x="92" y="231"/>
                  </a:lnTo>
                  <a:lnTo>
                    <a:pt x="93" y="230"/>
                  </a:lnTo>
                  <a:lnTo>
                    <a:pt x="94" y="231"/>
                  </a:lnTo>
                  <a:lnTo>
                    <a:pt x="95" y="230"/>
                  </a:lnTo>
                  <a:lnTo>
                    <a:pt x="95" y="229"/>
                  </a:lnTo>
                  <a:lnTo>
                    <a:pt x="97" y="230"/>
                  </a:lnTo>
                  <a:lnTo>
                    <a:pt x="98" y="229"/>
                  </a:lnTo>
                  <a:lnTo>
                    <a:pt x="98" y="229"/>
                  </a:lnTo>
                  <a:lnTo>
                    <a:pt x="99" y="228"/>
                  </a:lnTo>
                  <a:lnTo>
                    <a:pt x="100" y="227"/>
                  </a:lnTo>
                  <a:lnTo>
                    <a:pt x="101" y="227"/>
                  </a:lnTo>
                  <a:lnTo>
                    <a:pt x="102" y="226"/>
                  </a:lnTo>
                  <a:lnTo>
                    <a:pt x="103" y="227"/>
                  </a:lnTo>
                  <a:lnTo>
                    <a:pt x="104" y="226"/>
                  </a:lnTo>
                  <a:lnTo>
                    <a:pt x="104" y="226"/>
                  </a:lnTo>
                  <a:lnTo>
                    <a:pt x="105" y="227"/>
                  </a:lnTo>
                  <a:lnTo>
                    <a:pt x="106" y="226"/>
                  </a:lnTo>
                  <a:lnTo>
                    <a:pt x="107" y="227"/>
                  </a:lnTo>
                  <a:lnTo>
                    <a:pt x="108" y="226"/>
                  </a:lnTo>
                  <a:lnTo>
                    <a:pt x="108" y="226"/>
                  </a:lnTo>
                  <a:lnTo>
                    <a:pt x="109" y="227"/>
                  </a:lnTo>
                  <a:lnTo>
                    <a:pt x="110" y="227"/>
                  </a:lnTo>
                  <a:lnTo>
                    <a:pt x="111" y="227"/>
                  </a:lnTo>
                  <a:lnTo>
                    <a:pt x="112" y="228"/>
                  </a:lnTo>
                  <a:lnTo>
                    <a:pt x="113" y="227"/>
                  </a:lnTo>
                  <a:lnTo>
                    <a:pt x="114" y="229"/>
                  </a:lnTo>
                  <a:lnTo>
                    <a:pt x="115" y="228"/>
                  </a:lnTo>
                  <a:lnTo>
                    <a:pt x="117" y="229"/>
                  </a:lnTo>
                  <a:lnTo>
                    <a:pt x="117" y="229"/>
                  </a:lnTo>
                  <a:lnTo>
                    <a:pt x="118" y="229"/>
                  </a:lnTo>
                  <a:lnTo>
                    <a:pt x="119" y="229"/>
                  </a:lnTo>
                  <a:lnTo>
                    <a:pt x="120" y="230"/>
                  </a:lnTo>
                  <a:lnTo>
                    <a:pt x="121" y="229"/>
                  </a:lnTo>
                  <a:lnTo>
                    <a:pt x="121" y="229"/>
                  </a:lnTo>
                  <a:lnTo>
                    <a:pt x="122" y="230"/>
                  </a:lnTo>
                  <a:lnTo>
                    <a:pt x="123" y="229"/>
                  </a:lnTo>
                  <a:lnTo>
                    <a:pt x="124" y="230"/>
                  </a:lnTo>
                  <a:lnTo>
                    <a:pt x="125" y="229"/>
                  </a:lnTo>
                  <a:lnTo>
                    <a:pt x="125" y="231"/>
                  </a:lnTo>
                  <a:lnTo>
                    <a:pt x="126" y="230"/>
                  </a:lnTo>
                  <a:lnTo>
                    <a:pt x="127" y="231"/>
                  </a:lnTo>
                  <a:lnTo>
                    <a:pt x="127" y="231"/>
                  </a:lnTo>
                  <a:lnTo>
                    <a:pt x="128" y="232"/>
                  </a:lnTo>
                  <a:lnTo>
                    <a:pt x="129" y="233"/>
                  </a:lnTo>
                  <a:lnTo>
                    <a:pt x="130" y="232"/>
                  </a:lnTo>
                  <a:lnTo>
                    <a:pt x="131" y="234"/>
                  </a:lnTo>
                  <a:lnTo>
                    <a:pt x="132" y="233"/>
                  </a:lnTo>
                  <a:lnTo>
                    <a:pt x="133" y="234"/>
                  </a:lnTo>
                  <a:lnTo>
                    <a:pt x="134" y="233"/>
                  </a:lnTo>
                  <a:lnTo>
                    <a:pt x="135" y="233"/>
                  </a:lnTo>
                  <a:lnTo>
                    <a:pt x="137" y="233"/>
                  </a:lnTo>
                  <a:lnTo>
                    <a:pt x="138" y="232"/>
                  </a:lnTo>
                  <a:lnTo>
                    <a:pt x="139" y="231"/>
                  </a:lnTo>
                  <a:lnTo>
                    <a:pt x="139" y="233"/>
                  </a:lnTo>
                  <a:lnTo>
                    <a:pt x="140" y="232"/>
                  </a:lnTo>
                  <a:lnTo>
                    <a:pt x="140" y="231"/>
                  </a:lnTo>
                  <a:lnTo>
                    <a:pt x="141" y="231"/>
                  </a:lnTo>
                  <a:lnTo>
                    <a:pt x="142" y="230"/>
                  </a:lnTo>
                  <a:lnTo>
                    <a:pt x="143" y="231"/>
                  </a:lnTo>
                  <a:lnTo>
                    <a:pt x="144" y="230"/>
                  </a:lnTo>
                  <a:lnTo>
                    <a:pt x="144" y="229"/>
                  </a:lnTo>
                  <a:lnTo>
                    <a:pt x="145" y="230"/>
                  </a:lnTo>
                  <a:lnTo>
                    <a:pt x="146" y="229"/>
                  </a:lnTo>
                  <a:lnTo>
                    <a:pt x="146" y="231"/>
                  </a:lnTo>
                  <a:lnTo>
                    <a:pt x="147" y="230"/>
                  </a:lnTo>
                  <a:lnTo>
                    <a:pt x="147" y="229"/>
                  </a:lnTo>
                  <a:lnTo>
                    <a:pt x="148" y="231"/>
                  </a:lnTo>
                  <a:lnTo>
                    <a:pt x="149" y="229"/>
                  </a:lnTo>
                  <a:lnTo>
                    <a:pt x="150" y="231"/>
                  </a:lnTo>
                  <a:lnTo>
                    <a:pt x="151" y="230"/>
                  </a:lnTo>
                  <a:lnTo>
                    <a:pt x="152" y="231"/>
                  </a:lnTo>
                  <a:lnTo>
                    <a:pt x="153" y="230"/>
                  </a:lnTo>
                  <a:lnTo>
                    <a:pt x="154" y="231"/>
                  </a:lnTo>
                  <a:lnTo>
                    <a:pt x="156" y="230"/>
                  </a:lnTo>
                  <a:lnTo>
                    <a:pt x="156" y="229"/>
                  </a:lnTo>
                  <a:lnTo>
                    <a:pt x="157" y="230"/>
                  </a:lnTo>
                  <a:lnTo>
                    <a:pt x="157" y="228"/>
                  </a:lnTo>
                  <a:lnTo>
                    <a:pt x="158" y="229"/>
                  </a:lnTo>
                  <a:lnTo>
                    <a:pt x="159" y="228"/>
                  </a:lnTo>
                  <a:lnTo>
                    <a:pt x="160" y="229"/>
                  </a:lnTo>
                  <a:lnTo>
                    <a:pt x="160" y="233"/>
                  </a:lnTo>
                  <a:lnTo>
                    <a:pt x="161" y="193"/>
                  </a:lnTo>
                  <a:lnTo>
                    <a:pt x="161" y="282"/>
                  </a:lnTo>
                  <a:lnTo>
                    <a:pt x="162" y="252"/>
                  </a:lnTo>
                  <a:lnTo>
                    <a:pt x="162" y="193"/>
                  </a:lnTo>
                  <a:lnTo>
                    <a:pt x="163" y="249"/>
                  </a:lnTo>
                  <a:lnTo>
                    <a:pt x="163" y="221"/>
                  </a:lnTo>
                  <a:lnTo>
                    <a:pt x="164" y="217"/>
                  </a:lnTo>
                  <a:lnTo>
                    <a:pt x="164" y="278"/>
                  </a:lnTo>
                  <a:lnTo>
                    <a:pt x="165" y="238"/>
                  </a:lnTo>
                  <a:lnTo>
                    <a:pt x="165" y="283"/>
                  </a:lnTo>
                  <a:lnTo>
                    <a:pt x="166" y="270"/>
                  </a:lnTo>
                  <a:lnTo>
                    <a:pt x="166" y="230"/>
                  </a:lnTo>
                  <a:lnTo>
                    <a:pt x="167" y="243"/>
                  </a:lnTo>
                  <a:lnTo>
                    <a:pt x="167" y="206"/>
                  </a:lnTo>
                  <a:lnTo>
                    <a:pt x="168" y="200"/>
                  </a:lnTo>
                  <a:lnTo>
                    <a:pt x="168" y="255"/>
                  </a:lnTo>
                  <a:lnTo>
                    <a:pt x="169" y="249"/>
                  </a:lnTo>
                  <a:lnTo>
                    <a:pt x="169" y="213"/>
                  </a:lnTo>
                  <a:lnTo>
                    <a:pt x="170" y="211"/>
                  </a:lnTo>
                  <a:lnTo>
                    <a:pt x="170" y="250"/>
                  </a:lnTo>
                  <a:lnTo>
                    <a:pt x="171" y="215"/>
                  </a:lnTo>
                  <a:lnTo>
                    <a:pt x="171" y="260"/>
                  </a:lnTo>
                  <a:lnTo>
                    <a:pt x="172" y="245"/>
                  </a:lnTo>
                  <a:lnTo>
                    <a:pt x="172" y="215"/>
                  </a:lnTo>
                  <a:lnTo>
                    <a:pt x="173" y="218"/>
                  </a:lnTo>
                  <a:lnTo>
                    <a:pt x="173" y="255"/>
                  </a:lnTo>
                  <a:lnTo>
                    <a:pt x="174" y="242"/>
                  </a:lnTo>
                  <a:lnTo>
                    <a:pt x="174" y="211"/>
                  </a:lnTo>
                  <a:lnTo>
                    <a:pt x="176" y="236"/>
                  </a:lnTo>
                  <a:lnTo>
                    <a:pt x="176" y="213"/>
                  </a:lnTo>
                  <a:lnTo>
                    <a:pt x="177" y="230"/>
                  </a:lnTo>
                  <a:lnTo>
                    <a:pt x="177" y="217"/>
                  </a:lnTo>
                  <a:lnTo>
                    <a:pt x="178" y="228"/>
                  </a:lnTo>
                  <a:lnTo>
                    <a:pt x="178" y="212"/>
                  </a:lnTo>
                  <a:lnTo>
                    <a:pt x="179" y="220"/>
                  </a:lnTo>
                  <a:lnTo>
                    <a:pt x="179" y="237"/>
                  </a:lnTo>
                  <a:lnTo>
                    <a:pt x="180" y="226"/>
                  </a:lnTo>
                  <a:lnTo>
                    <a:pt x="180" y="244"/>
                  </a:lnTo>
                  <a:lnTo>
                    <a:pt x="181" y="220"/>
                  </a:lnTo>
                  <a:lnTo>
                    <a:pt x="181" y="250"/>
                  </a:lnTo>
                  <a:lnTo>
                    <a:pt x="182" y="234"/>
                  </a:lnTo>
                  <a:lnTo>
                    <a:pt x="182" y="252"/>
                  </a:lnTo>
                  <a:lnTo>
                    <a:pt x="183" y="216"/>
                  </a:lnTo>
                  <a:lnTo>
                    <a:pt x="183" y="271"/>
                  </a:lnTo>
                  <a:lnTo>
                    <a:pt x="184" y="220"/>
                  </a:lnTo>
                  <a:lnTo>
                    <a:pt x="184" y="280"/>
                  </a:lnTo>
                  <a:lnTo>
                    <a:pt x="185" y="277"/>
                  </a:lnTo>
                  <a:lnTo>
                    <a:pt x="185" y="237"/>
                  </a:lnTo>
                  <a:lnTo>
                    <a:pt x="186" y="258"/>
                  </a:lnTo>
                  <a:lnTo>
                    <a:pt x="186" y="281"/>
                  </a:lnTo>
                  <a:lnTo>
                    <a:pt x="187" y="256"/>
                  </a:lnTo>
                  <a:lnTo>
                    <a:pt x="187" y="285"/>
                  </a:lnTo>
                  <a:lnTo>
                    <a:pt x="188" y="239"/>
                  </a:lnTo>
                  <a:lnTo>
                    <a:pt x="188" y="287"/>
                  </a:lnTo>
                  <a:lnTo>
                    <a:pt x="189" y="264"/>
                  </a:lnTo>
                  <a:lnTo>
                    <a:pt x="189" y="235"/>
                  </a:lnTo>
                  <a:lnTo>
                    <a:pt x="190" y="236"/>
                  </a:lnTo>
                  <a:lnTo>
                    <a:pt x="190" y="212"/>
                  </a:lnTo>
                  <a:lnTo>
                    <a:pt x="191" y="217"/>
                  </a:lnTo>
                  <a:lnTo>
                    <a:pt x="191" y="195"/>
                  </a:lnTo>
                  <a:lnTo>
                    <a:pt x="192" y="214"/>
                  </a:lnTo>
                  <a:lnTo>
                    <a:pt x="192" y="179"/>
                  </a:lnTo>
                  <a:lnTo>
                    <a:pt x="193" y="148"/>
                  </a:lnTo>
                  <a:lnTo>
                    <a:pt x="194" y="170"/>
                  </a:lnTo>
                  <a:lnTo>
                    <a:pt x="194" y="143"/>
                  </a:lnTo>
                  <a:lnTo>
                    <a:pt x="196" y="157"/>
                  </a:lnTo>
                  <a:lnTo>
                    <a:pt x="196" y="142"/>
                  </a:lnTo>
                  <a:lnTo>
                    <a:pt x="197" y="152"/>
                  </a:lnTo>
                  <a:lnTo>
                    <a:pt x="197" y="181"/>
                  </a:lnTo>
                  <a:lnTo>
                    <a:pt x="198" y="164"/>
                  </a:lnTo>
                  <a:lnTo>
                    <a:pt x="198" y="192"/>
                  </a:lnTo>
                  <a:lnTo>
                    <a:pt x="199" y="191"/>
                  </a:lnTo>
                  <a:lnTo>
                    <a:pt x="199" y="163"/>
                  </a:lnTo>
                  <a:lnTo>
                    <a:pt x="200" y="180"/>
                  </a:lnTo>
                  <a:lnTo>
                    <a:pt x="200" y="164"/>
                  </a:lnTo>
                  <a:lnTo>
                    <a:pt x="201" y="177"/>
                  </a:lnTo>
                  <a:lnTo>
                    <a:pt x="201" y="150"/>
                  </a:lnTo>
                  <a:lnTo>
                    <a:pt x="202" y="174"/>
                  </a:lnTo>
                  <a:lnTo>
                    <a:pt x="202" y="149"/>
                  </a:lnTo>
                  <a:lnTo>
                    <a:pt x="203" y="147"/>
                  </a:lnTo>
                  <a:lnTo>
                    <a:pt x="203" y="185"/>
                  </a:lnTo>
                  <a:lnTo>
                    <a:pt x="204" y="163"/>
                  </a:lnTo>
                  <a:lnTo>
                    <a:pt x="204" y="190"/>
                  </a:lnTo>
                  <a:lnTo>
                    <a:pt x="205" y="185"/>
                  </a:lnTo>
                  <a:lnTo>
                    <a:pt x="205" y="207"/>
                  </a:lnTo>
                  <a:lnTo>
                    <a:pt x="206" y="200"/>
                  </a:lnTo>
                  <a:lnTo>
                    <a:pt x="206" y="218"/>
                  </a:lnTo>
                  <a:lnTo>
                    <a:pt x="207" y="214"/>
                  </a:lnTo>
                  <a:lnTo>
                    <a:pt x="207" y="238"/>
                  </a:lnTo>
                  <a:lnTo>
                    <a:pt x="208" y="235"/>
                  </a:lnTo>
                  <a:lnTo>
                    <a:pt x="208" y="267"/>
                  </a:lnTo>
                  <a:lnTo>
                    <a:pt x="209" y="251"/>
                  </a:lnTo>
                  <a:lnTo>
                    <a:pt x="209" y="273"/>
                  </a:lnTo>
                  <a:lnTo>
                    <a:pt x="210" y="265"/>
                  </a:lnTo>
                  <a:lnTo>
                    <a:pt x="210" y="244"/>
                  </a:lnTo>
                  <a:lnTo>
                    <a:pt x="211" y="266"/>
                  </a:lnTo>
                  <a:lnTo>
                    <a:pt x="212" y="252"/>
                  </a:lnTo>
                  <a:lnTo>
                    <a:pt x="212" y="273"/>
                  </a:lnTo>
                  <a:lnTo>
                    <a:pt x="213" y="255"/>
                  </a:lnTo>
                  <a:lnTo>
                    <a:pt x="213" y="284"/>
                  </a:lnTo>
                  <a:lnTo>
                    <a:pt x="214" y="264"/>
                  </a:lnTo>
                  <a:lnTo>
                    <a:pt x="214" y="296"/>
                  </a:lnTo>
                  <a:lnTo>
                    <a:pt x="216" y="287"/>
                  </a:lnTo>
                  <a:lnTo>
                    <a:pt x="216" y="314"/>
                  </a:lnTo>
                  <a:lnTo>
                    <a:pt x="217" y="281"/>
                  </a:lnTo>
                  <a:lnTo>
                    <a:pt x="218" y="298"/>
                  </a:lnTo>
                  <a:lnTo>
                    <a:pt x="218" y="275"/>
                  </a:lnTo>
                  <a:lnTo>
                    <a:pt x="219" y="284"/>
                  </a:lnTo>
                  <a:lnTo>
                    <a:pt x="219" y="271"/>
                  </a:lnTo>
                  <a:lnTo>
                    <a:pt x="220" y="262"/>
                  </a:lnTo>
                  <a:lnTo>
                    <a:pt x="220" y="285"/>
                  </a:lnTo>
                  <a:lnTo>
                    <a:pt x="221" y="283"/>
                  </a:lnTo>
                  <a:lnTo>
                    <a:pt x="221" y="256"/>
                  </a:lnTo>
                  <a:lnTo>
                    <a:pt x="222" y="279"/>
                  </a:lnTo>
                  <a:lnTo>
                    <a:pt x="223" y="253"/>
                  </a:lnTo>
                  <a:lnTo>
                    <a:pt x="224" y="259"/>
                  </a:lnTo>
                  <a:lnTo>
                    <a:pt x="224" y="247"/>
                  </a:lnTo>
                  <a:lnTo>
                    <a:pt x="225" y="258"/>
                  </a:lnTo>
                  <a:lnTo>
                    <a:pt x="226" y="234"/>
                  </a:lnTo>
                  <a:lnTo>
                    <a:pt x="227" y="208"/>
                  </a:lnTo>
                  <a:lnTo>
                    <a:pt x="228" y="210"/>
                  </a:lnTo>
                  <a:lnTo>
                    <a:pt x="228" y="196"/>
                  </a:lnTo>
                  <a:lnTo>
                    <a:pt x="229" y="198"/>
                  </a:lnTo>
                  <a:lnTo>
                    <a:pt x="229" y="216"/>
                  </a:lnTo>
                  <a:lnTo>
                    <a:pt x="230" y="213"/>
                  </a:lnTo>
                  <a:lnTo>
                    <a:pt x="230" y="197"/>
                  </a:lnTo>
                  <a:lnTo>
                    <a:pt x="231" y="209"/>
                  </a:lnTo>
                  <a:lnTo>
                    <a:pt x="231" y="187"/>
                  </a:lnTo>
                  <a:lnTo>
                    <a:pt x="232" y="188"/>
                  </a:lnTo>
                  <a:lnTo>
                    <a:pt x="232" y="215"/>
                  </a:lnTo>
                  <a:lnTo>
                    <a:pt x="233" y="204"/>
                  </a:lnTo>
                  <a:lnTo>
                    <a:pt x="234" y="212"/>
                  </a:lnTo>
                  <a:lnTo>
                    <a:pt x="234" y="229"/>
                  </a:lnTo>
                  <a:lnTo>
                    <a:pt x="236" y="216"/>
                  </a:lnTo>
                  <a:lnTo>
                    <a:pt x="236" y="211"/>
                  </a:lnTo>
                  <a:lnTo>
                    <a:pt x="237" y="214"/>
                  </a:lnTo>
                  <a:lnTo>
                    <a:pt x="237" y="224"/>
                  </a:lnTo>
                  <a:lnTo>
                    <a:pt x="238" y="219"/>
                  </a:lnTo>
                  <a:lnTo>
                    <a:pt x="238" y="210"/>
                  </a:lnTo>
                  <a:lnTo>
                    <a:pt x="239" y="212"/>
                  </a:lnTo>
                  <a:lnTo>
                    <a:pt x="239" y="194"/>
                  </a:lnTo>
                  <a:lnTo>
                    <a:pt x="240" y="208"/>
                  </a:lnTo>
                  <a:lnTo>
                    <a:pt x="240" y="196"/>
                  </a:lnTo>
                  <a:lnTo>
                    <a:pt x="241" y="204"/>
                  </a:lnTo>
                  <a:lnTo>
                    <a:pt x="241" y="193"/>
                  </a:lnTo>
                  <a:lnTo>
                    <a:pt x="242" y="189"/>
                  </a:lnTo>
                  <a:lnTo>
                    <a:pt x="242" y="206"/>
                  </a:lnTo>
                  <a:lnTo>
                    <a:pt x="243" y="202"/>
                  </a:lnTo>
                  <a:lnTo>
                    <a:pt x="243" y="188"/>
                  </a:lnTo>
                  <a:lnTo>
                    <a:pt x="244" y="198"/>
                  </a:lnTo>
                  <a:lnTo>
                    <a:pt x="244" y="209"/>
                  </a:lnTo>
                  <a:lnTo>
                    <a:pt x="245" y="204"/>
                  </a:lnTo>
                  <a:lnTo>
                    <a:pt x="245" y="192"/>
                  </a:lnTo>
                  <a:lnTo>
                    <a:pt x="246" y="199"/>
                  </a:lnTo>
                  <a:lnTo>
                    <a:pt x="247" y="185"/>
                  </a:lnTo>
                  <a:lnTo>
                    <a:pt x="247" y="202"/>
                  </a:lnTo>
                  <a:lnTo>
                    <a:pt x="248" y="193"/>
                  </a:lnTo>
                  <a:lnTo>
                    <a:pt x="248" y="218"/>
                  </a:lnTo>
                  <a:lnTo>
                    <a:pt x="249" y="216"/>
                  </a:lnTo>
                  <a:lnTo>
                    <a:pt x="249" y="202"/>
                  </a:lnTo>
                  <a:lnTo>
                    <a:pt x="250" y="237"/>
                  </a:lnTo>
                  <a:lnTo>
                    <a:pt x="251" y="235"/>
                  </a:lnTo>
                  <a:lnTo>
                    <a:pt x="251" y="261"/>
                  </a:lnTo>
                  <a:lnTo>
                    <a:pt x="252" y="259"/>
                  </a:lnTo>
                  <a:lnTo>
                    <a:pt x="252" y="234"/>
                  </a:lnTo>
                  <a:lnTo>
                    <a:pt x="253" y="258"/>
                  </a:lnTo>
                  <a:lnTo>
                    <a:pt x="253" y="281"/>
                  </a:lnTo>
                  <a:lnTo>
                    <a:pt x="255" y="262"/>
                  </a:lnTo>
                  <a:lnTo>
                    <a:pt x="255" y="290"/>
                  </a:lnTo>
                  <a:lnTo>
                    <a:pt x="256" y="268"/>
                  </a:lnTo>
                  <a:lnTo>
                    <a:pt x="256" y="292"/>
                  </a:lnTo>
                  <a:lnTo>
                    <a:pt x="257" y="269"/>
                  </a:lnTo>
                  <a:lnTo>
                    <a:pt x="257" y="264"/>
                  </a:lnTo>
                  <a:lnTo>
                    <a:pt x="258" y="266"/>
                  </a:lnTo>
                  <a:lnTo>
                    <a:pt x="258" y="287"/>
                  </a:lnTo>
                  <a:lnTo>
                    <a:pt x="259" y="276"/>
                  </a:lnTo>
                  <a:lnTo>
                    <a:pt x="259" y="257"/>
                  </a:lnTo>
                  <a:lnTo>
                    <a:pt x="260" y="269"/>
                  </a:lnTo>
                  <a:lnTo>
                    <a:pt x="260" y="255"/>
                  </a:lnTo>
                  <a:lnTo>
                    <a:pt x="261" y="268"/>
                  </a:lnTo>
                  <a:lnTo>
                    <a:pt x="262" y="255"/>
                  </a:lnTo>
                  <a:lnTo>
                    <a:pt x="262" y="289"/>
                  </a:lnTo>
                  <a:lnTo>
                    <a:pt x="263" y="288"/>
                  </a:lnTo>
                  <a:lnTo>
                    <a:pt x="263" y="247"/>
                  </a:lnTo>
                  <a:lnTo>
                    <a:pt x="264" y="270"/>
                  </a:lnTo>
                  <a:lnTo>
                    <a:pt x="264" y="255"/>
                  </a:lnTo>
                  <a:lnTo>
                    <a:pt x="265" y="252"/>
                  </a:lnTo>
                  <a:lnTo>
                    <a:pt x="265" y="277"/>
                  </a:lnTo>
                  <a:lnTo>
                    <a:pt x="266" y="262"/>
                  </a:lnTo>
                  <a:lnTo>
                    <a:pt x="266" y="254"/>
                  </a:lnTo>
                  <a:lnTo>
                    <a:pt x="267" y="256"/>
                  </a:lnTo>
                  <a:lnTo>
                    <a:pt x="267" y="268"/>
                  </a:lnTo>
                  <a:lnTo>
                    <a:pt x="268" y="253"/>
                  </a:lnTo>
                  <a:lnTo>
                    <a:pt x="268" y="271"/>
                  </a:lnTo>
                  <a:lnTo>
                    <a:pt x="269" y="268"/>
                  </a:lnTo>
                  <a:lnTo>
                    <a:pt x="269" y="247"/>
                  </a:lnTo>
                  <a:lnTo>
                    <a:pt x="270" y="267"/>
                  </a:lnTo>
                  <a:lnTo>
                    <a:pt x="270" y="241"/>
                  </a:lnTo>
                  <a:lnTo>
                    <a:pt x="271" y="252"/>
                  </a:lnTo>
                  <a:lnTo>
                    <a:pt x="271" y="236"/>
                  </a:lnTo>
                  <a:lnTo>
                    <a:pt x="272" y="250"/>
                  </a:lnTo>
                  <a:lnTo>
                    <a:pt x="272" y="231"/>
                  </a:lnTo>
                  <a:lnTo>
                    <a:pt x="273" y="235"/>
                  </a:lnTo>
                  <a:lnTo>
                    <a:pt x="273" y="253"/>
                  </a:lnTo>
                  <a:lnTo>
                    <a:pt x="275" y="235"/>
                  </a:lnTo>
                  <a:lnTo>
                    <a:pt x="275" y="225"/>
                  </a:lnTo>
                  <a:lnTo>
                    <a:pt x="276" y="229"/>
                  </a:lnTo>
                  <a:lnTo>
                    <a:pt x="276" y="203"/>
                  </a:lnTo>
                  <a:lnTo>
                    <a:pt x="277" y="211"/>
                  </a:lnTo>
                  <a:lnTo>
                    <a:pt x="277" y="199"/>
                  </a:lnTo>
                  <a:lnTo>
                    <a:pt x="278" y="193"/>
                  </a:lnTo>
                  <a:lnTo>
                    <a:pt x="278" y="227"/>
                  </a:lnTo>
                  <a:lnTo>
                    <a:pt x="279" y="211"/>
                  </a:lnTo>
                  <a:lnTo>
                    <a:pt x="279" y="193"/>
                  </a:lnTo>
                  <a:lnTo>
                    <a:pt x="280" y="200"/>
                  </a:lnTo>
                  <a:lnTo>
                    <a:pt x="280" y="190"/>
                  </a:lnTo>
                  <a:lnTo>
                    <a:pt x="281" y="179"/>
                  </a:lnTo>
                  <a:lnTo>
                    <a:pt x="281" y="201"/>
                  </a:lnTo>
                  <a:lnTo>
                    <a:pt x="282" y="198"/>
                  </a:lnTo>
                  <a:lnTo>
                    <a:pt x="282" y="178"/>
                  </a:lnTo>
                  <a:lnTo>
                    <a:pt x="283" y="195"/>
                  </a:lnTo>
                  <a:lnTo>
                    <a:pt x="283" y="188"/>
                  </a:lnTo>
                  <a:lnTo>
                    <a:pt x="284" y="182"/>
                  </a:lnTo>
                  <a:lnTo>
                    <a:pt x="284" y="218"/>
                  </a:lnTo>
                  <a:lnTo>
                    <a:pt x="285" y="185"/>
                  </a:lnTo>
                  <a:lnTo>
                    <a:pt x="286" y="198"/>
                  </a:lnTo>
                  <a:lnTo>
                    <a:pt x="287" y="193"/>
                  </a:lnTo>
                  <a:lnTo>
                    <a:pt x="287" y="205"/>
                  </a:lnTo>
                  <a:lnTo>
                    <a:pt x="288" y="219"/>
                  </a:lnTo>
                  <a:lnTo>
                    <a:pt x="289" y="204"/>
                  </a:lnTo>
                  <a:lnTo>
                    <a:pt x="289" y="221"/>
                  </a:lnTo>
                  <a:lnTo>
                    <a:pt x="290" y="213"/>
                  </a:lnTo>
                  <a:lnTo>
                    <a:pt x="291" y="220"/>
                  </a:lnTo>
                  <a:lnTo>
                    <a:pt x="291" y="210"/>
                  </a:lnTo>
                  <a:lnTo>
                    <a:pt x="292" y="217"/>
                  </a:lnTo>
                  <a:lnTo>
                    <a:pt x="292" y="211"/>
                  </a:lnTo>
                  <a:lnTo>
                    <a:pt x="293" y="214"/>
                  </a:lnTo>
                  <a:lnTo>
                    <a:pt x="293" y="220"/>
                  </a:lnTo>
                  <a:lnTo>
                    <a:pt x="295" y="217"/>
                  </a:lnTo>
                  <a:lnTo>
                    <a:pt x="295" y="235"/>
                  </a:lnTo>
                  <a:lnTo>
                    <a:pt x="296" y="227"/>
                  </a:lnTo>
                  <a:lnTo>
                    <a:pt x="296" y="218"/>
                  </a:lnTo>
                  <a:lnTo>
                    <a:pt x="297" y="241"/>
                  </a:lnTo>
                  <a:lnTo>
                    <a:pt x="298" y="238"/>
                  </a:lnTo>
                  <a:lnTo>
                    <a:pt x="298" y="220"/>
                  </a:lnTo>
                  <a:lnTo>
                    <a:pt x="299" y="225"/>
                  </a:lnTo>
                  <a:lnTo>
                    <a:pt x="299" y="219"/>
                  </a:lnTo>
                  <a:lnTo>
                    <a:pt x="300" y="220"/>
                  </a:lnTo>
                  <a:lnTo>
                    <a:pt x="300" y="214"/>
                  </a:lnTo>
                  <a:lnTo>
                    <a:pt x="301" y="217"/>
                  </a:lnTo>
                  <a:lnTo>
                    <a:pt x="302" y="199"/>
                  </a:lnTo>
                  <a:lnTo>
                    <a:pt x="303" y="223"/>
                  </a:lnTo>
                  <a:lnTo>
                    <a:pt x="304" y="210"/>
                  </a:lnTo>
                  <a:lnTo>
                    <a:pt x="304" y="226"/>
                  </a:lnTo>
                  <a:lnTo>
                    <a:pt x="305" y="219"/>
                  </a:lnTo>
                  <a:lnTo>
                    <a:pt x="305" y="210"/>
                  </a:lnTo>
                  <a:lnTo>
                    <a:pt x="306" y="214"/>
                  </a:lnTo>
                  <a:lnTo>
                    <a:pt x="306" y="231"/>
                  </a:lnTo>
                  <a:lnTo>
                    <a:pt x="307" y="227"/>
                  </a:lnTo>
                  <a:lnTo>
                    <a:pt x="307" y="215"/>
                  </a:lnTo>
                  <a:lnTo>
                    <a:pt x="308" y="227"/>
                  </a:lnTo>
                  <a:lnTo>
                    <a:pt x="308" y="239"/>
                  </a:lnTo>
                  <a:lnTo>
                    <a:pt x="309" y="218"/>
                  </a:lnTo>
                  <a:lnTo>
                    <a:pt x="309" y="240"/>
                  </a:lnTo>
                  <a:lnTo>
                    <a:pt x="310" y="216"/>
                  </a:lnTo>
                  <a:lnTo>
                    <a:pt x="310" y="248"/>
                  </a:lnTo>
                  <a:lnTo>
                    <a:pt x="311" y="243"/>
                  </a:lnTo>
                  <a:lnTo>
                    <a:pt x="311" y="231"/>
                  </a:lnTo>
                  <a:lnTo>
                    <a:pt x="312" y="233"/>
                  </a:lnTo>
                  <a:lnTo>
                    <a:pt x="312" y="282"/>
                  </a:lnTo>
                  <a:lnTo>
                    <a:pt x="313" y="276"/>
                  </a:lnTo>
                  <a:lnTo>
                    <a:pt x="313" y="283"/>
                  </a:lnTo>
                  <a:lnTo>
                    <a:pt x="315" y="309"/>
                  </a:lnTo>
                  <a:lnTo>
                    <a:pt x="316" y="295"/>
                  </a:lnTo>
                  <a:lnTo>
                    <a:pt x="316" y="317"/>
                  </a:lnTo>
                  <a:lnTo>
                    <a:pt x="317" y="295"/>
                  </a:lnTo>
                  <a:lnTo>
                    <a:pt x="317" y="288"/>
                  </a:lnTo>
                  <a:lnTo>
                    <a:pt x="318" y="276"/>
                  </a:lnTo>
                  <a:lnTo>
                    <a:pt x="319" y="283"/>
                  </a:lnTo>
                  <a:lnTo>
                    <a:pt x="319" y="261"/>
                  </a:lnTo>
                  <a:lnTo>
                    <a:pt x="320" y="263"/>
                  </a:lnTo>
                  <a:lnTo>
                    <a:pt x="320" y="251"/>
                  </a:lnTo>
                  <a:lnTo>
                    <a:pt x="321" y="255"/>
                  </a:lnTo>
                  <a:lnTo>
                    <a:pt x="321" y="228"/>
                  </a:lnTo>
                  <a:lnTo>
                    <a:pt x="322" y="232"/>
                  </a:lnTo>
                  <a:lnTo>
                    <a:pt x="322" y="223"/>
                  </a:lnTo>
                  <a:lnTo>
                    <a:pt x="323" y="225"/>
                  </a:lnTo>
                  <a:lnTo>
                    <a:pt x="323" y="194"/>
                  </a:lnTo>
                  <a:lnTo>
                    <a:pt x="324" y="188"/>
                  </a:lnTo>
                  <a:lnTo>
                    <a:pt x="325" y="204"/>
                  </a:lnTo>
                  <a:lnTo>
                    <a:pt x="326" y="178"/>
                  </a:lnTo>
                  <a:lnTo>
                    <a:pt x="327" y="185"/>
                  </a:lnTo>
                  <a:lnTo>
                    <a:pt x="327" y="170"/>
                  </a:lnTo>
                  <a:lnTo>
                    <a:pt x="328" y="181"/>
                  </a:lnTo>
                  <a:lnTo>
                    <a:pt x="328" y="175"/>
                  </a:lnTo>
                  <a:lnTo>
                    <a:pt x="329" y="174"/>
                  </a:lnTo>
                  <a:lnTo>
                    <a:pt x="329" y="182"/>
                  </a:lnTo>
                  <a:lnTo>
                    <a:pt x="330" y="178"/>
                  </a:lnTo>
                  <a:lnTo>
                    <a:pt x="330" y="185"/>
                  </a:lnTo>
                  <a:lnTo>
                    <a:pt x="331" y="180"/>
                  </a:lnTo>
                  <a:lnTo>
                    <a:pt x="331" y="165"/>
                  </a:lnTo>
                  <a:lnTo>
                    <a:pt x="332" y="173"/>
                  </a:lnTo>
                  <a:lnTo>
                    <a:pt x="332" y="162"/>
                  </a:lnTo>
                  <a:lnTo>
                    <a:pt x="333" y="164"/>
                  </a:lnTo>
                  <a:lnTo>
                    <a:pt x="333" y="157"/>
                  </a:lnTo>
                  <a:lnTo>
                    <a:pt x="335" y="152"/>
                  </a:lnTo>
                  <a:lnTo>
                    <a:pt x="335" y="418"/>
                  </a:lnTo>
                  <a:lnTo>
                    <a:pt x="336" y="320"/>
                  </a:lnTo>
                  <a:lnTo>
                    <a:pt x="336" y="474"/>
                  </a:lnTo>
                  <a:lnTo>
                    <a:pt x="337" y="320"/>
                  </a:lnTo>
                  <a:lnTo>
                    <a:pt x="337" y="178"/>
                  </a:lnTo>
                  <a:lnTo>
                    <a:pt x="338" y="260"/>
                  </a:lnTo>
                  <a:lnTo>
                    <a:pt x="338" y="205"/>
                  </a:lnTo>
                  <a:lnTo>
                    <a:pt x="339" y="242"/>
                  </a:lnTo>
                  <a:lnTo>
                    <a:pt x="339" y="304"/>
                  </a:lnTo>
                  <a:lnTo>
                    <a:pt x="340" y="291"/>
                  </a:lnTo>
                  <a:lnTo>
                    <a:pt x="341" y="295"/>
                  </a:lnTo>
                  <a:lnTo>
                    <a:pt x="341" y="217"/>
                  </a:lnTo>
                  <a:lnTo>
                    <a:pt x="342" y="235"/>
                  </a:lnTo>
                  <a:lnTo>
                    <a:pt x="342" y="218"/>
                  </a:lnTo>
                  <a:lnTo>
                    <a:pt x="343" y="226"/>
                  </a:lnTo>
                  <a:lnTo>
                    <a:pt x="343" y="267"/>
                  </a:lnTo>
                  <a:lnTo>
                    <a:pt x="344" y="243"/>
                  </a:lnTo>
                  <a:lnTo>
                    <a:pt x="344" y="280"/>
                  </a:lnTo>
                  <a:lnTo>
                    <a:pt x="345" y="322"/>
                  </a:lnTo>
                  <a:lnTo>
                    <a:pt x="346" y="301"/>
                  </a:lnTo>
                  <a:lnTo>
                    <a:pt x="346" y="219"/>
                  </a:lnTo>
                  <a:lnTo>
                    <a:pt x="347" y="234"/>
                  </a:lnTo>
                  <a:lnTo>
                    <a:pt x="347" y="213"/>
                  </a:lnTo>
                  <a:lnTo>
                    <a:pt x="348" y="231"/>
                  </a:lnTo>
                  <a:lnTo>
                    <a:pt x="348" y="221"/>
                  </a:lnTo>
                  <a:lnTo>
                    <a:pt x="349" y="196"/>
                  </a:lnTo>
                  <a:lnTo>
                    <a:pt x="349" y="231"/>
                  </a:lnTo>
                  <a:lnTo>
                    <a:pt x="350" y="197"/>
                  </a:lnTo>
                  <a:lnTo>
                    <a:pt x="350" y="191"/>
                  </a:lnTo>
                  <a:lnTo>
                    <a:pt x="351" y="204"/>
                  </a:lnTo>
                  <a:lnTo>
                    <a:pt x="352" y="176"/>
                  </a:lnTo>
                  <a:lnTo>
                    <a:pt x="354" y="129"/>
                  </a:lnTo>
                  <a:lnTo>
                    <a:pt x="355" y="151"/>
                  </a:lnTo>
                  <a:lnTo>
                    <a:pt x="355" y="130"/>
                  </a:lnTo>
                  <a:lnTo>
                    <a:pt x="356" y="146"/>
                  </a:lnTo>
                  <a:lnTo>
                    <a:pt x="356" y="140"/>
                  </a:lnTo>
                  <a:lnTo>
                    <a:pt x="357" y="144"/>
                  </a:lnTo>
                  <a:lnTo>
                    <a:pt x="357" y="120"/>
                  </a:lnTo>
                  <a:lnTo>
                    <a:pt x="358" y="122"/>
                  </a:lnTo>
                  <a:lnTo>
                    <a:pt x="358" y="118"/>
                  </a:lnTo>
                  <a:lnTo>
                    <a:pt x="359" y="102"/>
                  </a:lnTo>
                  <a:lnTo>
                    <a:pt x="359" y="202"/>
                  </a:lnTo>
                  <a:lnTo>
                    <a:pt x="360" y="597"/>
                  </a:lnTo>
                  <a:lnTo>
                    <a:pt x="361" y="546"/>
                  </a:lnTo>
                  <a:lnTo>
                    <a:pt x="361" y="209"/>
                  </a:lnTo>
                  <a:lnTo>
                    <a:pt x="362" y="250"/>
                  </a:lnTo>
                  <a:lnTo>
                    <a:pt x="362" y="100"/>
                  </a:lnTo>
                  <a:lnTo>
                    <a:pt x="363" y="250"/>
                  </a:lnTo>
                  <a:lnTo>
                    <a:pt x="363" y="313"/>
                  </a:lnTo>
                  <a:lnTo>
                    <a:pt x="364" y="258"/>
                  </a:lnTo>
                  <a:lnTo>
                    <a:pt x="365" y="281"/>
                  </a:lnTo>
                  <a:lnTo>
                    <a:pt x="365" y="243"/>
                  </a:lnTo>
                  <a:lnTo>
                    <a:pt x="366" y="206"/>
                  </a:lnTo>
                  <a:lnTo>
                    <a:pt x="367" y="229"/>
                  </a:lnTo>
                  <a:lnTo>
                    <a:pt x="367" y="300"/>
                  </a:lnTo>
                  <a:lnTo>
                    <a:pt x="368" y="266"/>
                  </a:lnTo>
                  <a:lnTo>
                    <a:pt x="368" y="326"/>
                  </a:lnTo>
                  <a:lnTo>
                    <a:pt x="369" y="266"/>
                  </a:lnTo>
                  <a:lnTo>
                    <a:pt x="369" y="193"/>
                  </a:lnTo>
                  <a:lnTo>
                    <a:pt x="370" y="246"/>
                  </a:lnTo>
                  <a:lnTo>
                    <a:pt x="370" y="192"/>
                  </a:lnTo>
                  <a:lnTo>
                    <a:pt x="371" y="238"/>
                  </a:lnTo>
                  <a:lnTo>
                    <a:pt x="371" y="254"/>
                  </a:lnTo>
                  <a:lnTo>
                    <a:pt x="372" y="246"/>
                  </a:lnTo>
                  <a:lnTo>
                    <a:pt x="372" y="262"/>
                  </a:lnTo>
                  <a:lnTo>
                    <a:pt x="374" y="258"/>
                  </a:lnTo>
                  <a:lnTo>
                    <a:pt x="374" y="271"/>
                  </a:lnTo>
                  <a:lnTo>
                    <a:pt x="375" y="267"/>
                  </a:lnTo>
                  <a:lnTo>
                    <a:pt x="375" y="248"/>
                  </a:lnTo>
                  <a:lnTo>
                    <a:pt x="376" y="256"/>
                  </a:lnTo>
                  <a:lnTo>
                    <a:pt x="376" y="246"/>
                  </a:lnTo>
                  <a:lnTo>
                    <a:pt x="377" y="253"/>
                  </a:lnTo>
                  <a:lnTo>
                    <a:pt x="377" y="211"/>
                  </a:lnTo>
                  <a:lnTo>
                    <a:pt x="378" y="197"/>
                  </a:lnTo>
                  <a:lnTo>
                    <a:pt x="379" y="207"/>
                  </a:lnTo>
                  <a:lnTo>
                    <a:pt x="379" y="179"/>
                  </a:lnTo>
                  <a:lnTo>
                    <a:pt x="380" y="183"/>
                  </a:lnTo>
                  <a:lnTo>
                    <a:pt x="380" y="174"/>
                  </a:lnTo>
                  <a:lnTo>
                    <a:pt x="381" y="176"/>
                  </a:lnTo>
                  <a:lnTo>
                    <a:pt x="381" y="193"/>
                  </a:lnTo>
                  <a:lnTo>
                    <a:pt x="382" y="176"/>
                  </a:lnTo>
                  <a:lnTo>
                    <a:pt x="382" y="155"/>
                  </a:lnTo>
                  <a:lnTo>
                    <a:pt x="383" y="140"/>
                  </a:lnTo>
                  <a:lnTo>
                    <a:pt x="384" y="106"/>
                  </a:lnTo>
                  <a:lnTo>
                    <a:pt x="385" y="56"/>
                  </a:lnTo>
                  <a:lnTo>
                    <a:pt x="386" y="48"/>
                  </a:lnTo>
                  <a:lnTo>
                    <a:pt x="386" y="625"/>
                  </a:lnTo>
                  <a:lnTo>
                    <a:pt x="387" y="298"/>
                  </a:lnTo>
                  <a:lnTo>
                    <a:pt x="388" y="42"/>
                  </a:lnTo>
                  <a:lnTo>
                    <a:pt x="389" y="122"/>
                  </a:lnTo>
                  <a:lnTo>
                    <a:pt x="389" y="376"/>
                  </a:lnTo>
                  <a:lnTo>
                    <a:pt x="390" y="220"/>
                  </a:lnTo>
                  <a:lnTo>
                    <a:pt x="390" y="385"/>
                  </a:lnTo>
                  <a:lnTo>
                    <a:pt x="391" y="250"/>
                  </a:lnTo>
                  <a:lnTo>
                    <a:pt x="391" y="188"/>
                  </a:lnTo>
                  <a:lnTo>
                    <a:pt x="392" y="239"/>
                  </a:lnTo>
                  <a:lnTo>
                    <a:pt x="392" y="180"/>
                  </a:lnTo>
                  <a:lnTo>
                    <a:pt x="394" y="164"/>
                  </a:lnTo>
                  <a:lnTo>
                    <a:pt x="394" y="257"/>
                  </a:lnTo>
                  <a:lnTo>
                    <a:pt x="395" y="381"/>
                  </a:lnTo>
                  <a:lnTo>
                    <a:pt x="396" y="374"/>
                  </a:lnTo>
                  <a:lnTo>
                    <a:pt x="396" y="152"/>
                  </a:lnTo>
                  <a:lnTo>
                    <a:pt x="397" y="189"/>
                  </a:lnTo>
                  <a:lnTo>
                    <a:pt x="397" y="145"/>
                  </a:lnTo>
                  <a:lnTo>
                    <a:pt x="398" y="189"/>
                  </a:lnTo>
                  <a:lnTo>
                    <a:pt x="398" y="227"/>
                  </a:lnTo>
                  <a:lnTo>
                    <a:pt x="399" y="189"/>
                  </a:lnTo>
                  <a:lnTo>
                    <a:pt x="399" y="243"/>
                  </a:lnTo>
                  <a:lnTo>
                    <a:pt x="400" y="305"/>
                  </a:lnTo>
                  <a:lnTo>
                    <a:pt x="401" y="283"/>
                  </a:lnTo>
                  <a:lnTo>
                    <a:pt x="401" y="218"/>
                  </a:lnTo>
                  <a:lnTo>
                    <a:pt x="402" y="231"/>
                  </a:lnTo>
                  <a:lnTo>
                    <a:pt x="402" y="318"/>
                  </a:lnTo>
                  <a:lnTo>
                    <a:pt x="403" y="210"/>
                  </a:lnTo>
                  <a:lnTo>
                    <a:pt x="403" y="319"/>
                  </a:lnTo>
                  <a:lnTo>
                    <a:pt x="404" y="210"/>
                  </a:lnTo>
                  <a:lnTo>
                    <a:pt x="404" y="168"/>
                  </a:lnTo>
                  <a:lnTo>
                    <a:pt x="405" y="178"/>
                  </a:lnTo>
                  <a:lnTo>
                    <a:pt x="405" y="225"/>
                  </a:lnTo>
                  <a:lnTo>
                    <a:pt x="406" y="193"/>
                  </a:lnTo>
                  <a:lnTo>
                    <a:pt x="407" y="202"/>
                  </a:lnTo>
                  <a:lnTo>
                    <a:pt x="407" y="188"/>
                  </a:lnTo>
                  <a:lnTo>
                    <a:pt x="408" y="195"/>
                  </a:lnTo>
                  <a:lnTo>
                    <a:pt x="408" y="209"/>
                  </a:lnTo>
                  <a:lnTo>
                    <a:pt x="409" y="195"/>
                  </a:lnTo>
                  <a:lnTo>
                    <a:pt x="409" y="148"/>
                  </a:lnTo>
                  <a:lnTo>
                    <a:pt x="410" y="93"/>
                  </a:lnTo>
                  <a:lnTo>
                    <a:pt x="411" y="67"/>
                  </a:lnTo>
                  <a:lnTo>
                    <a:pt x="412" y="83"/>
                  </a:lnTo>
                  <a:lnTo>
                    <a:pt x="412" y="45"/>
                  </a:lnTo>
                  <a:lnTo>
                    <a:pt x="414" y="42"/>
                  </a:lnTo>
                  <a:lnTo>
                    <a:pt x="414" y="541"/>
                  </a:lnTo>
                  <a:lnTo>
                    <a:pt x="415" y="426"/>
                  </a:lnTo>
                  <a:lnTo>
                    <a:pt x="415" y="660"/>
                  </a:lnTo>
                  <a:lnTo>
                    <a:pt x="416" y="426"/>
                  </a:lnTo>
                  <a:lnTo>
                    <a:pt x="416" y="29"/>
                  </a:lnTo>
                  <a:lnTo>
                    <a:pt x="417" y="396"/>
                  </a:lnTo>
                  <a:lnTo>
                    <a:pt x="417" y="58"/>
                  </a:lnTo>
                  <a:lnTo>
                    <a:pt x="418" y="263"/>
                  </a:lnTo>
                  <a:lnTo>
                    <a:pt x="418" y="437"/>
                  </a:lnTo>
                  <a:lnTo>
                    <a:pt x="419" y="263"/>
                  </a:lnTo>
                  <a:lnTo>
                    <a:pt x="419" y="181"/>
                  </a:lnTo>
                  <a:lnTo>
                    <a:pt x="420" y="207"/>
                  </a:lnTo>
                  <a:lnTo>
                    <a:pt x="420" y="165"/>
                  </a:lnTo>
                  <a:lnTo>
                    <a:pt x="421" y="156"/>
                  </a:lnTo>
                  <a:lnTo>
                    <a:pt x="421" y="282"/>
                  </a:lnTo>
                  <a:lnTo>
                    <a:pt x="422" y="457"/>
                  </a:lnTo>
                  <a:lnTo>
                    <a:pt x="423" y="454"/>
                  </a:lnTo>
                  <a:lnTo>
                    <a:pt x="423" y="142"/>
                  </a:lnTo>
                  <a:lnTo>
                    <a:pt x="424" y="85"/>
                  </a:lnTo>
                  <a:lnTo>
                    <a:pt x="425" y="136"/>
                  </a:lnTo>
                  <a:lnTo>
                    <a:pt x="425" y="268"/>
                  </a:lnTo>
                  <a:lnTo>
                    <a:pt x="426" y="260"/>
                  </a:lnTo>
                  <a:lnTo>
                    <a:pt x="426" y="206"/>
                  </a:lnTo>
                  <a:lnTo>
                    <a:pt x="427" y="211"/>
                  </a:lnTo>
                  <a:lnTo>
                    <a:pt x="427" y="291"/>
                  </a:lnTo>
                  <a:lnTo>
                    <a:pt x="428" y="251"/>
                  </a:lnTo>
                  <a:lnTo>
                    <a:pt x="428" y="293"/>
                  </a:lnTo>
                  <a:lnTo>
                    <a:pt x="429" y="251"/>
                  </a:lnTo>
                  <a:lnTo>
                    <a:pt x="429" y="320"/>
                  </a:lnTo>
                  <a:lnTo>
                    <a:pt x="430" y="233"/>
                  </a:lnTo>
                  <a:lnTo>
                    <a:pt x="430" y="331"/>
                  </a:lnTo>
                  <a:lnTo>
                    <a:pt x="431" y="233"/>
                  </a:lnTo>
                  <a:lnTo>
                    <a:pt x="431" y="143"/>
                  </a:lnTo>
                  <a:lnTo>
                    <a:pt x="432" y="148"/>
                  </a:lnTo>
                  <a:lnTo>
                    <a:pt x="432" y="248"/>
                  </a:lnTo>
                  <a:lnTo>
                    <a:pt x="434" y="202"/>
                  </a:lnTo>
                  <a:lnTo>
                    <a:pt x="434" y="252"/>
                  </a:lnTo>
                  <a:lnTo>
                    <a:pt x="435" y="207"/>
                  </a:lnTo>
                  <a:lnTo>
                    <a:pt x="435" y="187"/>
                  </a:lnTo>
                  <a:lnTo>
                    <a:pt x="436" y="207"/>
                  </a:lnTo>
                  <a:lnTo>
                    <a:pt x="436" y="239"/>
                  </a:lnTo>
                  <a:lnTo>
                    <a:pt x="437" y="232"/>
                  </a:lnTo>
                  <a:lnTo>
                    <a:pt x="437" y="165"/>
                  </a:lnTo>
                  <a:lnTo>
                    <a:pt x="438" y="105"/>
                  </a:lnTo>
                  <a:lnTo>
                    <a:pt x="439" y="93"/>
                  </a:lnTo>
                  <a:lnTo>
                    <a:pt x="440" y="80"/>
                  </a:lnTo>
                  <a:lnTo>
                    <a:pt x="440" y="108"/>
                  </a:lnTo>
                  <a:lnTo>
                    <a:pt x="441" y="9"/>
                  </a:lnTo>
                  <a:lnTo>
                    <a:pt x="441" y="205"/>
                  </a:lnTo>
                  <a:lnTo>
                    <a:pt x="442" y="695"/>
                  </a:lnTo>
                  <a:lnTo>
                    <a:pt x="443" y="680"/>
                  </a:lnTo>
                  <a:lnTo>
                    <a:pt x="443" y="74"/>
                  </a:lnTo>
                  <a:lnTo>
                    <a:pt x="444" y="252"/>
                  </a:lnTo>
                  <a:lnTo>
                    <a:pt x="444" y="0"/>
                  </a:lnTo>
                  <a:lnTo>
                    <a:pt x="445" y="252"/>
                  </a:lnTo>
                  <a:lnTo>
                    <a:pt x="445" y="457"/>
                  </a:lnTo>
                  <a:lnTo>
                    <a:pt x="446" y="406"/>
                  </a:lnTo>
                  <a:lnTo>
                    <a:pt x="446" y="163"/>
                  </a:lnTo>
                  <a:lnTo>
                    <a:pt x="447" y="205"/>
                  </a:lnTo>
                  <a:lnTo>
                    <a:pt x="447" y="156"/>
                  </a:lnTo>
                  <a:lnTo>
                    <a:pt x="448" y="190"/>
                  </a:lnTo>
                  <a:lnTo>
                    <a:pt x="448" y="134"/>
                  </a:lnTo>
                  <a:lnTo>
                    <a:pt x="449" y="170"/>
                  </a:lnTo>
                  <a:lnTo>
                    <a:pt x="449" y="437"/>
                  </a:lnTo>
                  <a:lnTo>
                    <a:pt x="450" y="310"/>
                  </a:lnTo>
                  <a:lnTo>
                    <a:pt x="450" y="461"/>
                  </a:lnTo>
                  <a:lnTo>
                    <a:pt x="451" y="310"/>
                  </a:lnTo>
                  <a:lnTo>
                    <a:pt x="451" y="55"/>
                  </a:lnTo>
                  <a:lnTo>
                    <a:pt x="453" y="274"/>
                  </a:lnTo>
                  <a:lnTo>
                    <a:pt x="453" y="57"/>
                  </a:lnTo>
                  <a:lnTo>
                    <a:pt x="454" y="197"/>
                  </a:lnTo>
                  <a:lnTo>
                    <a:pt x="454" y="280"/>
                  </a:lnTo>
                  <a:lnTo>
                    <a:pt x="455" y="266"/>
                  </a:lnTo>
                  <a:lnTo>
                    <a:pt x="455" y="183"/>
                  </a:lnTo>
                  <a:lnTo>
                    <a:pt x="456" y="266"/>
                  </a:lnTo>
                  <a:lnTo>
                    <a:pt x="456" y="322"/>
                  </a:lnTo>
                  <a:lnTo>
                    <a:pt x="457" y="267"/>
                  </a:lnTo>
                  <a:lnTo>
                    <a:pt x="457" y="224"/>
                  </a:lnTo>
                  <a:lnTo>
                    <a:pt x="458" y="266"/>
                  </a:lnTo>
                  <a:lnTo>
                    <a:pt x="458" y="339"/>
                  </a:lnTo>
                  <a:lnTo>
                    <a:pt x="459" y="315"/>
                  </a:lnTo>
                  <a:lnTo>
                    <a:pt x="459" y="144"/>
                  </a:lnTo>
                  <a:lnTo>
                    <a:pt x="460" y="231"/>
                  </a:lnTo>
                  <a:lnTo>
                    <a:pt x="460" y="140"/>
                  </a:lnTo>
                  <a:lnTo>
                    <a:pt x="461" y="220"/>
                  </a:lnTo>
                  <a:lnTo>
                    <a:pt x="461" y="246"/>
                  </a:lnTo>
                  <a:lnTo>
                    <a:pt x="462" y="220"/>
                  </a:lnTo>
                  <a:lnTo>
                    <a:pt x="462" y="174"/>
                  </a:lnTo>
                  <a:lnTo>
                    <a:pt x="463" y="179"/>
                  </a:lnTo>
                  <a:lnTo>
                    <a:pt x="463" y="244"/>
                  </a:lnTo>
                  <a:lnTo>
                    <a:pt x="464" y="191"/>
                  </a:lnTo>
                  <a:lnTo>
                    <a:pt x="464" y="246"/>
                  </a:lnTo>
                  <a:lnTo>
                    <a:pt x="465" y="191"/>
                  </a:lnTo>
                  <a:lnTo>
                    <a:pt x="465" y="119"/>
                  </a:lnTo>
                  <a:lnTo>
                    <a:pt x="466" y="84"/>
                  </a:lnTo>
                  <a:lnTo>
                    <a:pt x="467" y="90"/>
                  </a:lnTo>
                  <a:lnTo>
                    <a:pt x="468" y="87"/>
                  </a:lnTo>
                  <a:lnTo>
                    <a:pt x="468" y="17"/>
                  </a:lnTo>
                  <a:lnTo>
                    <a:pt x="469" y="31"/>
                  </a:lnTo>
                  <a:lnTo>
                    <a:pt x="469" y="663"/>
                  </a:lnTo>
                  <a:lnTo>
                    <a:pt x="470" y="321"/>
                  </a:lnTo>
                  <a:lnTo>
                    <a:pt x="470" y="703"/>
                  </a:lnTo>
                  <a:lnTo>
                    <a:pt x="471" y="321"/>
                  </a:lnTo>
                  <a:lnTo>
                    <a:pt x="471" y="0"/>
                  </a:lnTo>
                  <a:lnTo>
                    <a:pt x="473" y="67"/>
                  </a:lnTo>
                  <a:lnTo>
                    <a:pt x="473" y="445"/>
                  </a:lnTo>
                  <a:lnTo>
                    <a:pt x="474" y="225"/>
                  </a:lnTo>
                  <a:lnTo>
                    <a:pt x="474" y="448"/>
                  </a:lnTo>
                  <a:lnTo>
                    <a:pt x="475" y="225"/>
                  </a:lnTo>
                  <a:lnTo>
                    <a:pt x="475" y="159"/>
                  </a:lnTo>
                  <a:lnTo>
                    <a:pt x="476" y="205"/>
                  </a:lnTo>
                  <a:lnTo>
                    <a:pt x="476" y="148"/>
                  </a:lnTo>
                  <a:lnTo>
                    <a:pt x="477" y="139"/>
                  </a:lnTo>
                  <a:lnTo>
                    <a:pt x="477" y="350"/>
                  </a:lnTo>
                  <a:lnTo>
                    <a:pt x="478" y="475"/>
                  </a:lnTo>
                  <a:lnTo>
                    <a:pt x="479" y="416"/>
                  </a:lnTo>
                  <a:lnTo>
                    <a:pt x="479" y="88"/>
                  </a:lnTo>
                  <a:lnTo>
                    <a:pt x="480" y="204"/>
                  </a:lnTo>
                  <a:lnTo>
                    <a:pt x="480" y="67"/>
                  </a:lnTo>
                  <a:lnTo>
                    <a:pt x="481" y="204"/>
                  </a:lnTo>
                  <a:lnTo>
                    <a:pt x="481" y="277"/>
                  </a:lnTo>
                  <a:lnTo>
                    <a:pt x="482" y="239"/>
                  </a:lnTo>
                  <a:lnTo>
                    <a:pt x="482" y="193"/>
                  </a:lnTo>
                  <a:lnTo>
                    <a:pt x="483" y="239"/>
                  </a:lnTo>
                  <a:lnTo>
                    <a:pt x="483" y="299"/>
                  </a:lnTo>
                  <a:lnTo>
                    <a:pt x="484" y="287"/>
                  </a:lnTo>
                  <a:lnTo>
                    <a:pt x="484" y="235"/>
                  </a:lnTo>
                  <a:lnTo>
                    <a:pt x="485" y="243"/>
                  </a:lnTo>
                  <a:lnTo>
                    <a:pt x="485" y="332"/>
                  </a:lnTo>
                  <a:lnTo>
                    <a:pt x="486" y="330"/>
                  </a:lnTo>
                  <a:lnTo>
                    <a:pt x="486" y="170"/>
                  </a:lnTo>
                  <a:lnTo>
                    <a:pt x="487" y="186"/>
                  </a:lnTo>
                  <a:lnTo>
                    <a:pt x="487" y="143"/>
                  </a:lnTo>
                  <a:lnTo>
                    <a:pt x="488" y="186"/>
                  </a:lnTo>
                  <a:lnTo>
                    <a:pt x="488" y="237"/>
                  </a:lnTo>
                  <a:lnTo>
                    <a:pt x="489" y="234"/>
                  </a:lnTo>
                  <a:lnTo>
                    <a:pt x="489" y="171"/>
                  </a:lnTo>
                  <a:lnTo>
                    <a:pt x="490" y="169"/>
                  </a:lnTo>
                  <a:lnTo>
                    <a:pt x="490" y="239"/>
                  </a:lnTo>
                  <a:lnTo>
                    <a:pt x="491" y="212"/>
                  </a:lnTo>
                  <a:lnTo>
                    <a:pt x="491" y="258"/>
                  </a:lnTo>
                  <a:lnTo>
                    <a:pt x="493" y="212"/>
                  </a:lnTo>
                  <a:lnTo>
                    <a:pt x="493" y="130"/>
                  </a:lnTo>
                  <a:lnTo>
                    <a:pt x="494" y="98"/>
                  </a:lnTo>
                  <a:lnTo>
                    <a:pt x="495" y="85"/>
                  </a:lnTo>
                  <a:lnTo>
                    <a:pt x="496" y="92"/>
                  </a:lnTo>
                  <a:lnTo>
                    <a:pt x="496" y="37"/>
                  </a:lnTo>
                  <a:lnTo>
                    <a:pt x="497" y="495"/>
                  </a:lnTo>
                  <a:lnTo>
                    <a:pt x="498" y="469"/>
                  </a:lnTo>
                  <a:lnTo>
                    <a:pt x="498" y="678"/>
                  </a:lnTo>
                  <a:lnTo>
                    <a:pt x="499" y="469"/>
                  </a:lnTo>
                  <a:lnTo>
                    <a:pt x="499" y="50"/>
                  </a:lnTo>
                  <a:lnTo>
                    <a:pt x="500" y="372"/>
                  </a:lnTo>
                  <a:lnTo>
                    <a:pt x="500" y="59"/>
                  </a:lnTo>
                  <a:lnTo>
                    <a:pt x="501" y="250"/>
                  </a:lnTo>
                  <a:lnTo>
                    <a:pt x="501" y="411"/>
                  </a:lnTo>
                  <a:lnTo>
                    <a:pt x="502" y="250"/>
                  </a:lnTo>
                  <a:lnTo>
                    <a:pt x="502" y="185"/>
                  </a:lnTo>
                  <a:lnTo>
                    <a:pt x="503" y="202"/>
                  </a:lnTo>
                  <a:lnTo>
                    <a:pt x="503" y="134"/>
                  </a:lnTo>
                  <a:lnTo>
                    <a:pt x="504" y="132"/>
                  </a:lnTo>
                  <a:lnTo>
                    <a:pt x="504" y="308"/>
                  </a:lnTo>
                  <a:lnTo>
                    <a:pt x="505" y="451"/>
                  </a:lnTo>
                  <a:lnTo>
                    <a:pt x="506" y="416"/>
                  </a:lnTo>
                  <a:lnTo>
                    <a:pt x="506" y="140"/>
                  </a:lnTo>
                  <a:lnTo>
                    <a:pt x="507" y="185"/>
                  </a:lnTo>
                  <a:lnTo>
                    <a:pt x="507" y="104"/>
                  </a:lnTo>
                  <a:lnTo>
                    <a:pt x="508" y="185"/>
                  </a:lnTo>
                  <a:lnTo>
                    <a:pt x="508" y="241"/>
                  </a:lnTo>
                  <a:lnTo>
                    <a:pt x="509" y="218"/>
                  </a:lnTo>
                  <a:lnTo>
                    <a:pt x="509" y="263"/>
                  </a:lnTo>
                  <a:lnTo>
                    <a:pt x="510" y="242"/>
                  </a:lnTo>
                  <a:lnTo>
                    <a:pt x="510" y="281"/>
                  </a:lnTo>
                  <a:lnTo>
                    <a:pt x="511" y="223"/>
                  </a:lnTo>
                  <a:lnTo>
                    <a:pt x="511" y="286"/>
                  </a:lnTo>
                  <a:lnTo>
                    <a:pt x="513" y="338"/>
                  </a:lnTo>
                  <a:lnTo>
                    <a:pt x="514" y="305"/>
                  </a:lnTo>
                  <a:lnTo>
                    <a:pt x="514" y="184"/>
                  </a:lnTo>
                  <a:lnTo>
                    <a:pt x="515" y="194"/>
                  </a:lnTo>
                  <a:lnTo>
                    <a:pt x="515" y="163"/>
                  </a:lnTo>
                  <a:lnTo>
                    <a:pt x="516" y="194"/>
                  </a:lnTo>
                  <a:lnTo>
                    <a:pt x="516" y="232"/>
                  </a:lnTo>
                  <a:lnTo>
                    <a:pt x="517" y="220"/>
                  </a:lnTo>
                  <a:lnTo>
                    <a:pt x="517" y="170"/>
                  </a:lnTo>
                  <a:lnTo>
                    <a:pt x="518" y="239"/>
                  </a:lnTo>
                  <a:lnTo>
                    <a:pt x="519" y="191"/>
                  </a:lnTo>
                  <a:lnTo>
                    <a:pt x="519" y="246"/>
                  </a:lnTo>
                  <a:lnTo>
                    <a:pt x="520" y="191"/>
                  </a:lnTo>
                  <a:lnTo>
                    <a:pt x="520" y="115"/>
                  </a:lnTo>
                  <a:lnTo>
                    <a:pt x="521" y="92"/>
                  </a:lnTo>
                  <a:lnTo>
                    <a:pt x="522" y="93"/>
                  </a:lnTo>
                  <a:lnTo>
                    <a:pt x="522" y="77"/>
                  </a:lnTo>
                  <a:lnTo>
                    <a:pt x="523" y="78"/>
                  </a:lnTo>
                  <a:lnTo>
                    <a:pt x="523" y="32"/>
                  </a:lnTo>
                  <a:lnTo>
                    <a:pt x="524" y="630"/>
                  </a:lnTo>
                  <a:lnTo>
                    <a:pt x="525" y="344"/>
                  </a:lnTo>
                  <a:lnTo>
                    <a:pt x="525" y="676"/>
                  </a:lnTo>
                  <a:lnTo>
                    <a:pt x="526" y="344"/>
                  </a:lnTo>
                  <a:lnTo>
                    <a:pt x="526" y="72"/>
                  </a:lnTo>
                  <a:lnTo>
                    <a:pt x="527" y="200"/>
                  </a:lnTo>
                  <a:lnTo>
                    <a:pt x="527" y="372"/>
                  </a:lnTo>
                  <a:lnTo>
                    <a:pt x="528" y="370"/>
                  </a:lnTo>
                  <a:lnTo>
                    <a:pt x="528" y="214"/>
                  </a:lnTo>
                  <a:lnTo>
                    <a:pt x="529" y="238"/>
                  </a:lnTo>
                  <a:lnTo>
                    <a:pt x="529" y="195"/>
                  </a:lnTo>
                  <a:lnTo>
                    <a:pt x="530" y="117"/>
                  </a:lnTo>
                  <a:lnTo>
                    <a:pt x="531" y="125"/>
                  </a:lnTo>
                  <a:lnTo>
                    <a:pt x="531" y="401"/>
                  </a:lnTo>
                  <a:lnTo>
                    <a:pt x="533" y="350"/>
                  </a:lnTo>
                  <a:lnTo>
                    <a:pt x="533" y="447"/>
                  </a:lnTo>
                  <a:lnTo>
                    <a:pt x="534" y="350"/>
                  </a:lnTo>
                  <a:lnTo>
                    <a:pt x="534" y="165"/>
                  </a:lnTo>
                  <a:lnTo>
                    <a:pt x="535" y="204"/>
                  </a:lnTo>
                  <a:lnTo>
                    <a:pt x="535" y="162"/>
                  </a:lnTo>
                  <a:lnTo>
                    <a:pt x="536" y="204"/>
                  </a:lnTo>
                  <a:lnTo>
                    <a:pt x="536" y="241"/>
                  </a:lnTo>
                  <a:lnTo>
                    <a:pt x="537" y="274"/>
                  </a:lnTo>
                  <a:lnTo>
                    <a:pt x="538" y="260"/>
                  </a:lnTo>
                  <a:lnTo>
                    <a:pt x="538" y="222"/>
                  </a:lnTo>
                  <a:lnTo>
                    <a:pt x="539" y="225"/>
                  </a:lnTo>
                  <a:lnTo>
                    <a:pt x="539" y="351"/>
                  </a:lnTo>
                  <a:lnTo>
                    <a:pt x="540" y="258"/>
                  </a:lnTo>
                  <a:lnTo>
                    <a:pt x="540" y="354"/>
                  </a:lnTo>
                  <a:lnTo>
                    <a:pt x="541" y="258"/>
                  </a:lnTo>
                  <a:lnTo>
                    <a:pt x="541" y="181"/>
                  </a:lnTo>
                  <a:lnTo>
                    <a:pt x="542" y="213"/>
                  </a:lnTo>
                  <a:lnTo>
                    <a:pt x="543" y="182"/>
                  </a:lnTo>
                  <a:lnTo>
                    <a:pt x="543" y="218"/>
                  </a:lnTo>
                  <a:lnTo>
                    <a:pt x="544" y="182"/>
                  </a:lnTo>
                  <a:lnTo>
                    <a:pt x="544" y="171"/>
                  </a:lnTo>
                  <a:lnTo>
                    <a:pt x="545" y="180"/>
                  </a:lnTo>
                  <a:lnTo>
                    <a:pt x="545" y="222"/>
                  </a:lnTo>
                  <a:lnTo>
                    <a:pt x="546" y="221"/>
                  </a:lnTo>
                  <a:lnTo>
                    <a:pt x="546" y="172"/>
                  </a:lnTo>
                  <a:lnTo>
                    <a:pt x="547" y="92"/>
                  </a:lnTo>
                  <a:lnTo>
                    <a:pt x="548" y="52"/>
                  </a:lnTo>
                  <a:lnTo>
                    <a:pt x="549" y="55"/>
                  </a:lnTo>
                  <a:lnTo>
                    <a:pt x="549" y="97"/>
                  </a:lnTo>
                  <a:lnTo>
                    <a:pt x="550" y="46"/>
                  </a:lnTo>
                  <a:lnTo>
                    <a:pt x="550" y="422"/>
                  </a:lnTo>
                  <a:lnTo>
                    <a:pt x="552" y="666"/>
                  </a:lnTo>
                  <a:lnTo>
                    <a:pt x="553" y="531"/>
                  </a:lnTo>
                  <a:lnTo>
                    <a:pt x="553" y="112"/>
                  </a:lnTo>
                  <a:lnTo>
                    <a:pt x="554" y="365"/>
                  </a:lnTo>
                  <a:lnTo>
                    <a:pt x="554" y="129"/>
                  </a:lnTo>
                  <a:lnTo>
                    <a:pt x="555" y="363"/>
                  </a:lnTo>
                  <a:lnTo>
                    <a:pt x="555" y="239"/>
                  </a:lnTo>
                  <a:lnTo>
                    <a:pt x="556" y="261"/>
                  </a:lnTo>
                  <a:lnTo>
                    <a:pt x="556" y="207"/>
                  </a:lnTo>
                  <a:lnTo>
                    <a:pt x="557" y="254"/>
                  </a:lnTo>
                  <a:lnTo>
                    <a:pt x="557" y="97"/>
                  </a:lnTo>
                  <a:lnTo>
                    <a:pt x="558" y="100"/>
                  </a:lnTo>
                  <a:lnTo>
                    <a:pt x="558" y="319"/>
                  </a:lnTo>
                  <a:lnTo>
                    <a:pt x="559" y="404"/>
                  </a:lnTo>
                  <a:lnTo>
                    <a:pt x="560" y="357"/>
                  </a:lnTo>
                  <a:lnTo>
                    <a:pt x="560" y="216"/>
                  </a:lnTo>
                  <a:lnTo>
                    <a:pt x="561" y="185"/>
                  </a:lnTo>
                  <a:lnTo>
                    <a:pt x="562" y="165"/>
                  </a:lnTo>
                  <a:lnTo>
                    <a:pt x="562" y="256"/>
                  </a:lnTo>
                  <a:lnTo>
                    <a:pt x="563" y="229"/>
                  </a:lnTo>
                  <a:lnTo>
                    <a:pt x="563" y="263"/>
                  </a:lnTo>
                  <a:lnTo>
                    <a:pt x="564" y="229"/>
                  </a:lnTo>
                  <a:lnTo>
                    <a:pt x="564" y="179"/>
                  </a:lnTo>
                  <a:lnTo>
                    <a:pt x="565" y="197"/>
                  </a:lnTo>
                  <a:lnTo>
                    <a:pt x="565" y="327"/>
                  </a:lnTo>
                  <a:lnTo>
                    <a:pt x="566" y="301"/>
                  </a:lnTo>
                  <a:lnTo>
                    <a:pt x="566" y="352"/>
                  </a:lnTo>
                  <a:lnTo>
                    <a:pt x="567" y="301"/>
                  </a:lnTo>
                  <a:lnTo>
                    <a:pt x="567" y="204"/>
                  </a:lnTo>
                  <a:lnTo>
                    <a:pt x="568" y="210"/>
                  </a:lnTo>
                  <a:lnTo>
                    <a:pt x="568" y="197"/>
                  </a:lnTo>
                  <a:lnTo>
                    <a:pt x="569" y="193"/>
                  </a:lnTo>
                  <a:lnTo>
                    <a:pt x="569" y="210"/>
                  </a:lnTo>
                  <a:lnTo>
                    <a:pt x="570" y="193"/>
                  </a:lnTo>
                  <a:lnTo>
                    <a:pt x="570" y="186"/>
                  </a:lnTo>
                  <a:lnTo>
                    <a:pt x="572" y="187"/>
                  </a:lnTo>
                  <a:lnTo>
                    <a:pt x="572" y="171"/>
                  </a:lnTo>
                  <a:lnTo>
                    <a:pt x="573" y="187"/>
                  </a:lnTo>
                  <a:lnTo>
                    <a:pt x="573" y="216"/>
                  </a:lnTo>
                  <a:lnTo>
                    <a:pt x="574" y="200"/>
                  </a:lnTo>
                  <a:lnTo>
                    <a:pt x="574" y="125"/>
                  </a:lnTo>
                  <a:lnTo>
                    <a:pt x="575" y="75"/>
                  </a:lnTo>
                  <a:lnTo>
                    <a:pt x="576" y="55"/>
                  </a:lnTo>
                  <a:lnTo>
                    <a:pt x="577" y="37"/>
                  </a:lnTo>
                  <a:lnTo>
                    <a:pt x="577" y="80"/>
                  </a:lnTo>
                  <a:lnTo>
                    <a:pt x="578" y="37"/>
                  </a:lnTo>
                  <a:lnTo>
                    <a:pt x="578" y="677"/>
                  </a:lnTo>
                  <a:lnTo>
                    <a:pt x="579" y="232"/>
                  </a:lnTo>
                  <a:lnTo>
                    <a:pt x="580" y="343"/>
                  </a:lnTo>
                  <a:lnTo>
                    <a:pt x="580" y="153"/>
                  </a:lnTo>
                  <a:lnTo>
                    <a:pt x="581" y="243"/>
                  </a:lnTo>
                  <a:lnTo>
                    <a:pt x="581" y="346"/>
                  </a:lnTo>
                  <a:lnTo>
                    <a:pt x="582" y="289"/>
                  </a:lnTo>
                  <a:lnTo>
                    <a:pt x="582" y="244"/>
                  </a:lnTo>
                  <a:lnTo>
                    <a:pt x="583" y="129"/>
                  </a:lnTo>
                  <a:lnTo>
                    <a:pt x="583" y="289"/>
                  </a:lnTo>
                  <a:lnTo>
                    <a:pt x="584" y="228"/>
                  </a:lnTo>
                  <a:lnTo>
                    <a:pt x="584" y="62"/>
                  </a:lnTo>
                  <a:lnTo>
                    <a:pt x="585" y="228"/>
                  </a:lnTo>
                  <a:lnTo>
                    <a:pt x="585" y="351"/>
                  </a:lnTo>
                  <a:lnTo>
                    <a:pt x="586" y="336"/>
                  </a:lnTo>
                  <a:lnTo>
                    <a:pt x="586" y="356"/>
                  </a:lnTo>
                  <a:lnTo>
                    <a:pt x="587" y="343"/>
                  </a:lnTo>
                  <a:lnTo>
                    <a:pt x="587" y="204"/>
                  </a:lnTo>
                  <a:lnTo>
                    <a:pt x="588" y="149"/>
                  </a:lnTo>
                  <a:lnTo>
                    <a:pt x="589" y="154"/>
                  </a:lnTo>
                  <a:lnTo>
                    <a:pt x="589" y="271"/>
                  </a:lnTo>
                  <a:lnTo>
                    <a:pt x="590" y="223"/>
                  </a:lnTo>
                  <a:lnTo>
                    <a:pt x="590" y="274"/>
                  </a:lnTo>
                  <a:lnTo>
                    <a:pt x="592" y="230"/>
                  </a:lnTo>
                  <a:lnTo>
                    <a:pt x="592" y="197"/>
                  </a:lnTo>
                  <a:lnTo>
                    <a:pt x="593" y="230"/>
                  </a:lnTo>
                  <a:lnTo>
                    <a:pt x="593" y="351"/>
                  </a:lnTo>
                  <a:lnTo>
                    <a:pt x="594" y="341"/>
                  </a:lnTo>
                  <a:lnTo>
                    <a:pt x="594" y="263"/>
                  </a:lnTo>
                  <a:lnTo>
                    <a:pt x="595" y="190"/>
                  </a:lnTo>
                  <a:lnTo>
                    <a:pt x="596" y="165"/>
                  </a:lnTo>
                  <a:lnTo>
                    <a:pt x="597" y="190"/>
                  </a:lnTo>
                  <a:lnTo>
                    <a:pt x="597" y="206"/>
                  </a:lnTo>
                  <a:lnTo>
                    <a:pt x="598" y="197"/>
                  </a:lnTo>
                  <a:lnTo>
                    <a:pt x="598" y="171"/>
                  </a:lnTo>
                  <a:lnTo>
                    <a:pt x="599" y="187"/>
                  </a:lnTo>
                  <a:lnTo>
                    <a:pt x="600" y="162"/>
                  </a:lnTo>
                  <a:lnTo>
                    <a:pt x="601" y="76"/>
                  </a:lnTo>
                  <a:lnTo>
                    <a:pt x="602" y="56"/>
                  </a:lnTo>
                  <a:lnTo>
                    <a:pt x="603" y="68"/>
                  </a:lnTo>
                  <a:lnTo>
                    <a:pt x="603" y="55"/>
                  </a:lnTo>
                  <a:lnTo>
                    <a:pt x="604" y="29"/>
                  </a:lnTo>
                  <a:lnTo>
                    <a:pt x="604" y="523"/>
                  </a:lnTo>
                  <a:lnTo>
                    <a:pt x="605" y="336"/>
                  </a:lnTo>
                  <a:lnTo>
                    <a:pt x="605" y="642"/>
                  </a:lnTo>
                  <a:lnTo>
                    <a:pt x="606" y="340"/>
                  </a:lnTo>
                  <a:lnTo>
                    <a:pt x="606" y="257"/>
                  </a:lnTo>
                  <a:lnTo>
                    <a:pt x="607" y="187"/>
                  </a:lnTo>
                  <a:lnTo>
                    <a:pt x="607" y="371"/>
                  </a:lnTo>
                  <a:lnTo>
                    <a:pt x="608" y="333"/>
                  </a:lnTo>
                  <a:lnTo>
                    <a:pt x="608" y="187"/>
                  </a:lnTo>
                  <a:lnTo>
                    <a:pt x="609" y="320"/>
                  </a:lnTo>
                  <a:lnTo>
                    <a:pt x="609" y="151"/>
                  </a:lnTo>
                  <a:lnTo>
                    <a:pt x="610" y="176"/>
                  </a:lnTo>
                  <a:lnTo>
                    <a:pt x="610" y="97"/>
                  </a:lnTo>
                  <a:lnTo>
                    <a:pt x="612" y="176"/>
                  </a:lnTo>
                  <a:lnTo>
                    <a:pt x="612" y="285"/>
                  </a:lnTo>
                  <a:lnTo>
                    <a:pt x="613" y="379"/>
                  </a:lnTo>
                  <a:lnTo>
                    <a:pt x="614" y="275"/>
                  </a:lnTo>
                  <a:lnTo>
                    <a:pt x="615" y="149"/>
                  </a:lnTo>
                  <a:lnTo>
                    <a:pt x="616" y="208"/>
                  </a:lnTo>
                  <a:lnTo>
                    <a:pt x="616" y="142"/>
                  </a:lnTo>
                  <a:lnTo>
                    <a:pt x="617" y="208"/>
                  </a:lnTo>
                  <a:lnTo>
                    <a:pt x="617" y="257"/>
                  </a:lnTo>
                  <a:lnTo>
                    <a:pt x="618" y="239"/>
                  </a:lnTo>
                  <a:lnTo>
                    <a:pt x="618" y="220"/>
                  </a:lnTo>
                  <a:lnTo>
                    <a:pt x="619" y="228"/>
                  </a:lnTo>
                  <a:lnTo>
                    <a:pt x="619" y="306"/>
                  </a:lnTo>
                  <a:lnTo>
                    <a:pt x="620" y="304"/>
                  </a:lnTo>
                  <a:lnTo>
                    <a:pt x="620" y="320"/>
                  </a:lnTo>
                  <a:lnTo>
                    <a:pt x="621" y="316"/>
                  </a:lnTo>
                  <a:lnTo>
                    <a:pt x="621" y="227"/>
                  </a:lnTo>
                  <a:lnTo>
                    <a:pt x="622" y="161"/>
                  </a:lnTo>
                  <a:lnTo>
                    <a:pt x="623" y="187"/>
                  </a:lnTo>
                  <a:lnTo>
                    <a:pt x="623" y="163"/>
                  </a:lnTo>
                  <a:lnTo>
                    <a:pt x="624" y="182"/>
                  </a:lnTo>
                  <a:lnTo>
                    <a:pt x="624" y="191"/>
                  </a:lnTo>
                  <a:lnTo>
                    <a:pt x="625" y="182"/>
                  </a:lnTo>
                  <a:lnTo>
                    <a:pt x="625" y="171"/>
                  </a:lnTo>
                  <a:lnTo>
                    <a:pt x="626" y="178"/>
                  </a:lnTo>
                  <a:lnTo>
                    <a:pt x="626" y="165"/>
                  </a:lnTo>
                  <a:lnTo>
                    <a:pt x="627" y="166"/>
                  </a:lnTo>
                  <a:lnTo>
                    <a:pt x="627" y="125"/>
                  </a:lnTo>
                  <a:lnTo>
                    <a:pt x="628" y="70"/>
                  </a:lnTo>
                  <a:lnTo>
                    <a:pt x="629" y="52"/>
                  </a:lnTo>
                  <a:lnTo>
                    <a:pt x="630" y="30"/>
                  </a:lnTo>
                  <a:lnTo>
                    <a:pt x="630" y="320"/>
                  </a:lnTo>
                  <a:lnTo>
                    <a:pt x="632" y="566"/>
                  </a:lnTo>
                  <a:lnTo>
                    <a:pt x="633" y="405"/>
                  </a:lnTo>
                  <a:lnTo>
                    <a:pt x="633" y="335"/>
                  </a:lnTo>
                  <a:lnTo>
                    <a:pt x="634" y="391"/>
                  </a:lnTo>
                  <a:lnTo>
                    <a:pt x="634" y="210"/>
                  </a:lnTo>
                  <a:lnTo>
                    <a:pt x="635" y="331"/>
                  </a:lnTo>
                  <a:lnTo>
                    <a:pt x="635" y="191"/>
                  </a:lnTo>
                  <a:lnTo>
                    <a:pt x="636" y="323"/>
                  </a:lnTo>
                  <a:lnTo>
                    <a:pt x="636" y="195"/>
                  </a:lnTo>
                  <a:lnTo>
                    <a:pt x="637" y="200"/>
                  </a:lnTo>
                  <a:lnTo>
                    <a:pt x="637" y="151"/>
                  </a:lnTo>
                  <a:lnTo>
                    <a:pt x="638" y="129"/>
                  </a:lnTo>
                  <a:lnTo>
                    <a:pt x="638" y="222"/>
                  </a:lnTo>
                  <a:lnTo>
                    <a:pt x="639" y="340"/>
                  </a:lnTo>
                  <a:lnTo>
                    <a:pt x="640" y="329"/>
                  </a:lnTo>
                  <a:lnTo>
                    <a:pt x="640" y="351"/>
                  </a:lnTo>
                  <a:lnTo>
                    <a:pt x="641" y="179"/>
                  </a:lnTo>
                  <a:lnTo>
                    <a:pt x="641" y="353"/>
                  </a:lnTo>
                  <a:lnTo>
                    <a:pt x="642" y="189"/>
                  </a:lnTo>
                  <a:lnTo>
                    <a:pt x="642" y="165"/>
                  </a:lnTo>
                  <a:lnTo>
                    <a:pt x="643" y="189"/>
                  </a:lnTo>
                  <a:lnTo>
                    <a:pt x="643" y="223"/>
                  </a:lnTo>
                  <a:lnTo>
                    <a:pt x="644" y="260"/>
                  </a:lnTo>
                  <a:lnTo>
                    <a:pt x="645" y="235"/>
                  </a:lnTo>
                  <a:lnTo>
                    <a:pt x="645" y="281"/>
                  </a:lnTo>
                  <a:lnTo>
                    <a:pt x="646" y="294"/>
                  </a:lnTo>
                  <a:lnTo>
                    <a:pt x="647" y="283"/>
                  </a:lnTo>
                  <a:lnTo>
                    <a:pt x="647" y="304"/>
                  </a:lnTo>
                  <a:lnTo>
                    <a:pt x="648" y="303"/>
                  </a:lnTo>
                  <a:lnTo>
                    <a:pt x="648" y="197"/>
                  </a:lnTo>
                  <a:lnTo>
                    <a:pt x="649" y="169"/>
                  </a:lnTo>
                  <a:lnTo>
                    <a:pt x="650" y="177"/>
                  </a:lnTo>
                  <a:lnTo>
                    <a:pt x="650" y="153"/>
                  </a:lnTo>
                  <a:lnTo>
                    <a:pt x="652" y="177"/>
                  </a:lnTo>
                  <a:lnTo>
                    <a:pt x="652" y="191"/>
                  </a:lnTo>
                  <a:lnTo>
                    <a:pt x="653" y="177"/>
                  </a:lnTo>
                  <a:lnTo>
                    <a:pt x="653" y="163"/>
                  </a:lnTo>
                  <a:lnTo>
                    <a:pt x="654" y="166"/>
                  </a:lnTo>
                  <a:lnTo>
                    <a:pt x="654" y="138"/>
                  </a:lnTo>
                  <a:lnTo>
                    <a:pt x="655" y="115"/>
                  </a:lnTo>
                  <a:lnTo>
                    <a:pt x="656" y="54"/>
                  </a:lnTo>
                  <a:lnTo>
                    <a:pt x="657" y="57"/>
                  </a:lnTo>
                  <a:lnTo>
                    <a:pt x="657" y="40"/>
                  </a:lnTo>
                  <a:lnTo>
                    <a:pt x="658" y="56"/>
                  </a:lnTo>
                  <a:lnTo>
                    <a:pt x="658" y="445"/>
                  </a:lnTo>
                  <a:lnTo>
                    <a:pt x="659" y="432"/>
                  </a:lnTo>
                  <a:lnTo>
                    <a:pt x="659" y="369"/>
                  </a:lnTo>
                  <a:lnTo>
                    <a:pt x="660" y="301"/>
                  </a:lnTo>
                  <a:lnTo>
                    <a:pt x="660" y="432"/>
                  </a:lnTo>
                  <a:lnTo>
                    <a:pt x="661" y="312"/>
                  </a:lnTo>
                  <a:lnTo>
                    <a:pt x="661" y="265"/>
                  </a:lnTo>
                  <a:lnTo>
                    <a:pt x="662" y="311"/>
                  </a:lnTo>
                  <a:lnTo>
                    <a:pt x="662" y="204"/>
                  </a:lnTo>
                  <a:lnTo>
                    <a:pt x="663" y="232"/>
                  </a:lnTo>
                  <a:lnTo>
                    <a:pt x="663" y="181"/>
                  </a:lnTo>
                  <a:lnTo>
                    <a:pt x="664" y="188"/>
                  </a:lnTo>
                  <a:lnTo>
                    <a:pt x="664" y="123"/>
                  </a:lnTo>
                  <a:lnTo>
                    <a:pt x="665" y="188"/>
                  </a:lnTo>
                  <a:lnTo>
                    <a:pt x="665" y="234"/>
                  </a:lnTo>
                  <a:lnTo>
                    <a:pt x="666" y="364"/>
                  </a:lnTo>
                  <a:lnTo>
                    <a:pt x="667" y="278"/>
                  </a:lnTo>
                  <a:lnTo>
                    <a:pt x="668" y="203"/>
                  </a:lnTo>
                  <a:lnTo>
                    <a:pt x="669" y="173"/>
                  </a:lnTo>
                  <a:lnTo>
                    <a:pt x="671" y="202"/>
                  </a:lnTo>
                  <a:lnTo>
                    <a:pt x="671" y="220"/>
                  </a:lnTo>
                  <a:lnTo>
                    <a:pt x="672" y="206"/>
                  </a:lnTo>
                  <a:lnTo>
                    <a:pt x="672" y="267"/>
                  </a:lnTo>
                  <a:lnTo>
                    <a:pt x="673" y="244"/>
                  </a:lnTo>
                  <a:lnTo>
                    <a:pt x="674" y="245"/>
                  </a:lnTo>
                  <a:lnTo>
                    <a:pt x="674" y="286"/>
                  </a:lnTo>
                  <a:lnTo>
                    <a:pt x="675" y="284"/>
                  </a:lnTo>
                  <a:lnTo>
                    <a:pt x="675" y="252"/>
                  </a:lnTo>
                  <a:lnTo>
                    <a:pt x="676" y="192"/>
                  </a:lnTo>
                  <a:lnTo>
                    <a:pt x="677" y="155"/>
                  </a:lnTo>
                  <a:lnTo>
                    <a:pt x="678" y="164"/>
                  </a:lnTo>
                  <a:lnTo>
                    <a:pt x="678" y="143"/>
                  </a:lnTo>
                  <a:lnTo>
                    <a:pt x="679" y="147"/>
                  </a:lnTo>
                  <a:lnTo>
                    <a:pt x="679" y="174"/>
                  </a:lnTo>
                  <a:lnTo>
                    <a:pt x="680" y="147"/>
                  </a:lnTo>
                  <a:lnTo>
                    <a:pt x="680" y="138"/>
                  </a:lnTo>
                  <a:lnTo>
                    <a:pt x="681" y="119"/>
                  </a:lnTo>
                  <a:lnTo>
                    <a:pt x="682" y="92"/>
                  </a:lnTo>
                  <a:lnTo>
                    <a:pt x="683" y="55"/>
                  </a:lnTo>
                  <a:lnTo>
                    <a:pt x="684" y="67"/>
                  </a:lnTo>
                  <a:lnTo>
                    <a:pt x="684" y="341"/>
                  </a:lnTo>
                  <a:lnTo>
                    <a:pt x="685" y="327"/>
                  </a:lnTo>
                  <a:lnTo>
                    <a:pt x="685" y="428"/>
                  </a:lnTo>
                  <a:lnTo>
                    <a:pt x="686" y="372"/>
                  </a:lnTo>
                  <a:lnTo>
                    <a:pt x="686" y="443"/>
                  </a:lnTo>
                  <a:lnTo>
                    <a:pt x="687" y="372"/>
                  </a:lnTo>
                  <a:lnTo>
                    <a:pt x="687" y="330"/>
                  </a:lnTo>
                  <a:lnTo>
                    <a:pt x="688" y="233"/>
                  </a:lnTo>
                  <a:lnTo>
                    <a:pt x="689" y="246"/>
                  </a:lnTo>
                  <a:lnTo>
                    <a:pt x="689" y="185"/>
                  </a:lnTo>
                  <a:lnTo>
                    <a:pt x="691" y="194"/>
                  </a:lnTo>
                  <a:lnTo>
                    <a:pt x="691" y="133"/>
                  </a:lnTo>
                  <a:lnTo>
                    <a:pt x="692" y="169"/>
                  </a:lnTo>
                  <a:lnTo>
                    <a:pt x="692" y="198"/>
                  </a:lnTo>
                  <a:lnTo>
                    <a:pt x="693" y="195"/>
                  </a:lnTo>
                  <a:lnTo>
                    <a:pt x="693" y="297"/>
                  </a:lnTo>
                  <a:lnTo>
                    <a:pt x="694" y="329"/>
                  </a:lnTo>
                  <a:lnTo>
                    <a:pt x="695" y="253"/>
                  </a:lnTo>
                  <a:lnTo>
                    <a:pt x="695" y="336"/>
                  </a:lnTo>
                  <a:lnTo>
                    <a:pt x="696" y="253"/>
                  </a:lnTo>
                  <a:lnTo>
                    <a:pt x="696" y="234"/>
                  </a:lnTo>
                  <a:lnTo>
                    <a:pt x="697" y="249"/>
                  </a:lnTo>
                  <a:lnTo>
                    <a:pt x="697" y="195"/>
                  </a:lnTo>
                  <a:lnTo>
                    <a:pt x="698" y="231"/>
                  </a:lnTo>
                  <a:lnTo>
                    <a:pt x="698" y="203"/>
                  </a:lnTo>
                  <a:lnTo>
                    <a:pt x="699" y="220"/>
                  </a:lnTo>
                  <a:lnTo>
                    <a:pt x="699" y="252"/>
                  </a:lnTo>
                  <a:lnTo>
                    <a:pt x="700" y="246"/>
                  </a:lnTo>
                  <a:lnTo>
                    <a:pt x="700" y="256"/>
                  </a:lnTo>
                  <a:lnTo>
                    <a:pt x="701" y="255"/>
                  </a:lnTo>
                  <a:lnTo>
                    <a:pt x="701" y="271"/>
                  </a:lnTo>
                  <a:lnTo>
                    <a:pt x="702" y="260"/>
                  </a:lnTo>
                  <a:lnTo>
                    <a:pt x="702" y="230"/>
                  </a:lnTo>
                  <a:lnTo>
                    <a:pt x="703" y="237"/>
                  </a:lnTo>
                  <a:lnTo>
                    <a:pt x="703" y="187"/>
                  </a:lnTo>
                  <a:lnTo>
                    <a:pt x="704" y="164"/>
                  </a:lnTo>
                  <a:lnTo>
                    <a:pt x="705" y="138"/>
                  </a:lnTo>
                  <a:lnTo>
                    <a:pt x="706" y="140"/>
                  </a:lnTo>
                  <a:lnTo>
                    <a:pt x="706" y="121"/>
                  </a:lnTo>
                  <a:lnTo>
                    <a:pt x="707" y="131"/>
                  </a:lnTo>
                  <a:lnTo>
                    <a:pt x="707" y="114"/>
                  </a:lnTo>
                  <a:lnTo>
                    <a:pt x="708" y="106"/>
                  </a:lnTo>
                  <a:lnTo>
                    <a:pt x="708" y="131"/>
                  </a:lnTo>
                  <a:lnTo>
                    <a:pt x="709" y="121"/>
                  </a:lnTo>
                  <a:lnTo>
                    <a:pt x="709" y="90"/>
                  </a:lnTo>
                  <a:lnTo>
                    <a:pt x="711" y="117"/>
                  </a:lnTo>
                  <a:lnTo>
                    <a:pt x="711" y="304"/>
                  </a:lnTo>
                  <a:lnTo>
                    <a:pt x="712" y="289"/>
                  </a:lnTo>
                  <a:lnTo>
                    <a:pt x="712" y="419"/>
                  </a:lnTo>
                  <a:lnTo>
                    <a:pt x="713" y="387"/>
                  </a:lnTo>
                  <a:lnTo>
                    <a:pt x="713" y="420"/>
                  </a:lnTo>
                  <a:lnTo>
                    <a:pt x="714" y="390"/>
                  </a:lnTo>
                  <a:lnTo>
                    <a:pt x="714" y="338"/>
                  </a:lnTo>
                  <a:lnTo>
                    <a:pt x="715" y="252"/>
                  </a:lnTo>
                  <a:lnTo>
                    <a:pt x="716" y="164"/>
                  </a:lnTo>
                  <a:lnTo>
                    <a:pt x="717" y="193"/>
                  </a:lnTo>
                  <a:lnTo>
                    <a:pt x="717" y="155"/>
                  </a:lnTo>
                  <a:lnTo>
                    <a:pt x="718" y="174"/>
                  </a:lnTo>
                  <a:lnTo>
                    <a:pt x="718" y="206"/>
                  </a:lnTo>
                  <a:lnTo>
                    <a:pt x="719" y="264"/>
                  </a:lnTo>
                  <a:lnTo>
                    <a:pt x="720" y="321"/>
                  </a:lnTo>
                  <a:lnTo>
                    <a:pt x="721" y="287"/>
                  </a:lnTo>
                  <a:lnTo>
                    <a:pt x="721" y="326"/>
                  </a:lnTo>
                  <a:lnTo>
                    <a:pt x="722" y="293"/>
                  </a:lnTo>
                  <a:lnTo>
                    <a:pt x="722" y="275"/>
                  </a:lnTo>
                  <a:lnTo>
                    <a:pt x="723" y="235"/>
                  </a:lnTo>
                  <a:lnTo>
                    <a:pt x="724" y="217"/>
                  </a:lnTo>
                  <a:lnTo>
                    <a:pt x="725" y="236"/>
                  </a:lnTo>
                  <a:lnTo>
                    <a:pt x="726" y="230"/>
                  </a:lnTo>
                  <a:lnTo>
                    <a:pt x="726" y="244"/>
                  </a:lnTo>
                  <a:lnTo>
                    <a:pt x="727" y="235"/>
                  </a:lnTo>
                  <a:lnTo>
                    <a:pt x="727" y="250"/>
                  </a:lnTo>
                  <a:lnTo>
                    <a:pt x="728" y="235"/>
                  </a:lnTo>
                  <a:lnTo>
                    <a:pt x="728" y="233"/>
                  </a:lnTo>
                  <a:lnTo>
                    <a:pt x="729" y="234"/>
                  </a:lnTo>
                  <a:lnTo>
                    <a:pt x="729" y="206"/>
                  </a:lnTo>
                  <a:lnTo>
                    <a:pt x="731" y="180"/>
                  </a:lnTo>
                  <a:lnTo>
                    <a:pt x="732" y="142"/>
                  </a:lnTo>
                  <a:lnTo>
                    <a:pt x="733" y="106"/>
                  </a:lnTo>
                  <a:lnTo>
                    <a:pt x="734" y="113"/>
                  </a:lnTo>
                  <a:lnTo>
                    <a:pt x="734" y="104"/>
                  </a:lnTo>
                  <a:lnTo>
                    <a:pt x="735" y="93"/>
                  </a:lnTo>
                  <a:lnTo>
                    <a:pt x="736" y="84"/>
                  </a:lnTo>
                  <a:lnTo>
                    <a:pt x="736" y="141"/>
                  </a:lnTo>
                  <a:lnTo>
                    <a:pt x="737" y="295"/>
                  </a:lnTo>
                  <a:lnTo>
                    <a:pt x="738" y="406"/>
                  </a:lnTo>
                  <a:lnTo>
                    <a:pt x="739" y="434"/>
                  </a:lnTo>
                  <a:lnTo>
                    <a:pt x="740" y="412"/>
                  </a:lnTo>
                  <a:lnTo>
                    <a:pt x="740" y="347"/>
                  </a:lnTo>
                  <a:lnTo>
                    <a:pt x="741" y="236"/>
                  </a:lnTo>
                  <a:lnTo>
                    <a:pt x="742" y="177"/>
                  </a:lnTo>
                  <a:lnTo>
                    <a:pt x="743" y="154"/>
                  </a:lnTo>
                  <a:lnTo>
                    <a:pt x="744" y="155"/>
                  </a:lnTo>
                  <a:lnTo>
                    <a:pt x="744" y="194"/>
                  </a:lnTo>
                  <a:lnTo>
                    <a:pt x="745" y="239"/>
                  </a:lnTo>
                  <a:lnTo>
                    <a:pt x="746" y="281"/>
                  </a:lnTo>
                  <a:lnTo>
                    <a:pt x="747" y="294"/>
                  </a:lnTo>
                  <a:lnTo>
                    <a:pt x="748" y="264"/>
                  </a:lnTo>
                  <a:lnTo>
                    <a:pt x="748" y="295"/>
                  </a:lnTo>
                  <a:lnTo>
                    <a:pt x="749" y="264"/>
                  </a:lnTo>
                  <a:lnTo>
                    <a:pt x="749" y="231"/>
                  </a:lnTo>
                  <a:lnTo>
                    <a:pt x="751" y="226"/>
                  </a:lnTo>
                  <a:lnTo>
                    <a:pt x="752" y="227"/>
                  </a:lnTo>
                  <a:lnTo>
                    <a:pt x="752" y="218"/>
                  </a:lnTo>
                  <a:lnTo>
                    <a:pt x="753" y="219"/>
                  </a:lnTo>
                  <a:lnTo>
                    <a:pt x="753" y="229"/>
                  </a:lnTo>
                  <a:lnTo>
                    <a:pt x="754" y="235"/>
                  </a:lnTo>
                  <a:lnTo>
                    <a:pt x="755" y="227"/>
                  </a:lnTo>
                  <a:lnTo>
                    <a:pt x="755" y="238"/>
                  </a:lnTo>
                  <a:lnTo>
                    <a:pt x="756" y="227"/>
                  </a:lnTo>
                  <a:lnTo>
                    <a:pt x="756" y="200"/>
                  </a:lnTo>
                  <a:lnTo>
                    <a:pt x="757" y="178"/>
                  </a:lnTo>
                  <a:lnTo>
                    <a:pt x="758" y="166"/>
                  </a:lnTo>
                  <a:lnTo>
                    <a:pt x="759" y="161"/>
                  </a:lnTo>
                  <a:lnTo>
                    <a:pt x="760" y="163"/>
                  </a:lnTo>
                  <a:lnTo>
                    <a:pt x="760" y="160"/>
                  </a:lnTo>
                  <a:lnTo>
                    <a:pt x="761" y="162"/>
                  </a:lnTo>
                  <a:lnTo>
                    <a:pt x="761" y="146"/>
                  </a:lnTo>
                  <a:lnTo>
                    <a:pt x="762" y="149"/>
                  </a:lnTo>
                  <a:lnTo>
                    <a:pt x="762" y="137"/>
                  </a:lnTo>
                  <a:lnTo>
                    <a:pt x="763" y="149"/>
                  </a:lnTo>
                  <a:lnTo>
                    <a:pt x="763" y="191"/>
                  </a:lnTo>
                  <a:lnTo>
                    <a:pt x="764" y="296"/>
                  </a:lnTo>
                  <a:lnTo>
                    <a:pt x="765" y="373"/>
                  </a:lnTo>
                  <a:lnTo>
                    <a:pt x="766" y="383"/>
                  </a:lnTo>
                  <a:lnTo>
                    <a:pt x="767" y="380"/>
                  </a:lnTo>
                  <a:lnTo>
                    <a:pt x="767" y="332"/>
                  </a:lnTo>
                  <a:lnTo>
                    <a:pt x="768" y="266"/>
                  </a:lnTo>
                  <a:lnTo>
                    <a:pt x="770" y="220"/>
                  </a:lnTo>
                  <a:lnTo>
                    <a:pt x="771" y="189"/>
                  </a:lnTo>
                  <a:lnTo>
                    <a:pt x="772" y="181"/>
                  </a:lnTo>
                  <a:lnTo>
                    <a:pt x="773" y="173"/>
                  </a:lnTo>
                  <a:lnTo>
                    <a:pt x="774" y="197"/>
                  </a:lnTo>
                  <a:lnTo>
                    <a:pt x="775" y="243"/>
                  </a:lnTo>
                  <a:lnTo>
                    <a:pt x="776" y="287"/>
                  </a:lnTo>
                  <a:lnTo>
                    <a:pt x="777" y="301"/>
                  </a:lnTo>
                  <a:lnTo>
                    <a:pt x="778" y="284"/>
                  </a:lnTo>
                  <a:lnTo>
                    <a:pt x="779" y="238"/>
                  </a:lnTo>
                  <a:lnTo>
                    <a:pt x="780" y="200"/>
                  </a:lnTo>
                  <a:lnTo>
                    <a:pt x="781" y="185"/>
                  </a:lnTo>
                  <a:lnTo>
                    <a:pt x="782" y="182"/>
                  </a:lnTo>
                  <a:lnTo>
                    <a:pt x="783" y="174"/>
                  </a:lnTo>
                  <a:lnTo>
                    <a:pt x="783" y="185"/>
                  </a:lnTo>
                  <a:lnTo>
                    <a:pt x="784" y="174"/>
                  </a:lnTo>
                  <a:lnTo>
                    <a:pt x="784" y="171"/>
                  </a:lnTo>
                  <a:lnTo>
                    <a:pt x="785" y="158"/>
                  </a:lnTo>
                  <a:lnTo>
                    <a:pt x="786" y="148"/>
                  </a:lnTo>
                  <a:lnTo>
                    <a:pt x="787" y="140"/>
                  </a:lnTo>
                  <a:lnTo>
                    <a:pt x="788" y="204"/>
                  </a:lnTo>
                  <a:lnTo>
                    <a:pt x="790" y="266"/>
                  </a:lnTo>
                  <a:lnTo>
                    <a:pt x="791" y="341"/>
                  </a:lnTo>
                  <a:lnTo>
                    <a:pt x="792" y="378"/>
                  </a:lnTo>
                  <a:lnTo>
                    <a:pt x="793" y="375"/>
                  </a:lnTo>
                  <a:lnTo>
                    <a:pt x="793" y="357"/>
                  </a:lnTo>
                  <a:lnTo>
                    <a:pt x="794" y="282"/>
                  </a:lnTo>
                  <a:lnTo>
                    <a:pt x="795" y="224"/>
                  </a:lnTo>
                  <a:lnTo>
                    <a:pt x="796" y="192"/>
                  </a:lnTo>
                  <a:lnTo>
                    <a:pt x="797" y="182"/>
                  </a:lnTo>
                  <a:lnTo>
                    <a:pt x="798" y="184"/>
                  </a:lnTo>
                  <a:lnTo>
                    <a:pt x="798" y="181"/>
                  </a:lnTo>
                  <a:lnTo>
                    <a:pt x="799" y="200"/>
                  </a:lnTo>
                  <a:lnTo>
                    <a:pt x="800" y="233"/>
                  </a:lnTo>
                  <a:lnTo>
                    <a:pt x="801" y="263"/>
                  </a:lnTo>
                  <a:lnTo>
                    <a:pt x="802" y="298"/>
                  </a:lnTo>
                  <a:lnTo>
                    <a:pt x="803" y="286"/>
                  </a:lnTo>
                  <a:lnTo>
                    <a:pt x="804" y="254"/>
                  </a:lnTo>
                  <a:lnTo>
                    <a:pt x="805" y="215"/>
                  </a:lnTo>
                  <a:lnTo>
                    <a:pt x="806" y="184"/>
                  </a:lnTo>
                  <a:lnTo>
                    <a:pt x="807" y="176"/>
                  </a:lnTo>
                  <a:lnTo>
                    <a:pt x="808" y="178"/>
                  </a:lnTo>
                  <a:lnTo>
                    <a:pt x="808" y="175"/>
                  </a:lnTo>
                  <a:lnTo>
                    <a:pt x="810" y="177"/>
                  </a:lnTo>
                  <a:lnTo>
                    <a:pt x="810" y="170"/>
                  </a:lnTo>
                  <a:lnTo>
                    <a:pt x="811" y="165"/>
                  </a:lnTo>
                  <a:lnTo>
                    <a:pt x="812" y="156"/>
                  </a:lnTo>
                  <a:lnTo>
                    <a:pt x="813" y="151"/>
                  </a:lnTo>
                  <a:lnTo>
                    <a:pt x="814" y="150"/>
                  </a:lnTo>
                  <a:lnTo>
                    <a:pt x="814" y="177"/>
                  </a:lnTo>
                  <a:lnTo>
                    <a:pt x="815" y="223"/>
                  </a:lnTo>
                  <a:lnTo>
                    <a:pt x="816" y="310"/>
                  </a:lnTo>
                  <a:lnTo>
                    <a:pt x="817" y="367"/>
                  </a:lnTo>
                  <a:lnTo>
                    <a:pt x="818" y="365"/>
                  </a:lnTo>
                  <a:lnTo>
                    <a:pt x="818" y="371"/>
                  </a:lnTo>
                  <a:lnTo>
                    <a:pt x="819" y="367"/>
                  </a:lnTo>
                  <a:lnTo>
                    <a:pt x="819" y="320"/>
                  </a:lnTo>
                  <a:lnTo>
                    <a:pt x="820" y="260"/>
                  </a:lnTo>
                  <a:lnTo>
                    <a:pt x="821" y="209"/>
                  </a:lnTo>
                  <a:lnTo>
                    <a:pt x="822" y="190"/>
                  </a:lnTo>
                  <a:lnTo>
                    <a:pt x="823" y="191"/>
                  </a:lnTo>
                  <a:lnTo>
                    <a:pt x="823" y="187"/>
                  </a:lnTo>
                  <a:lnTo>
                    <a:pt x="824" y="191"/>
                  </a:lnTo>
                  <a:lnTo>
                    <a:pt x="824" y="197"/>
                  </a:lnTo>
                  <a:lnTo>
                    <a:pt x="825" y="215"/>
                  </a:lnTo>
                  <a:lnTo>
                    <a:pt x="826" y="253"/>
                  </a:lnTo>
                  <a:lnTo>
                    <a:pt x="827" y="284"/>
                  </a:lnTo>
                  <a:lnTo>
                    <a:pt x="828" y="290"/>
                  </a:lnTo>
                  <a:lnTo>
                    <a:pt x="830" y="288"/>
                  </a:lnTo>
                  <a:lnTo>
                    <a:pt x="830" y="272"/>
                  </a:lnTo>
                  <a:lnTo>
                    <a:pt x="831" y="223"/>
                  </a:lnTo>
                  <a:lnTo>
                    <a:pt x="832" y="200"/>
                  </a:lnTo>
                  <a:lnTo>
                    <a:pt x="833" y="187"/>
                  </a:lnTo>
                  <a:lnTo>
                    <a:pt x="834" y="184"/>
                  </a:lnTo>
                  <a:lnTo>
                    <a:pt x="835" y="180"/>
                  </a:lnTo>
                  <a:lnTo>
                    <a:pt x="836" y="181"/>
                  </a:lnTo>
                  <a:lnTo>
                    <a:pt x="836" y="177"/>
                  </a:lnTo>
                  <a:lnTo>
                    <a:pt x="837" y="167"/>
                  </a:lnTo>
                  <a:lnTo>
                    <a:pt x="838" y="169"/>
                  </a:lnTo>
                  <a:lnTo>
                    <a:pt x="838" y="164"/>
                  </a:lnTo>
                  <a:lnTo>
                    <a:pt x="839" y="155"/>
                  </a:lnTo>
                  <a:lnTo>
                    <a:pt x="840" y="216"/>
                  </a:lnTo>
                  <a:lnTo>
                    <a:pt x="841" y="266"/>
                  </a:lnTo>
                  <a:lnTo>
                    <a:pt x="842" y="326"/>
                  </a:lnTo>
                  <a:lnTo>
                    <a:pt x="843" y="368"/>
                  </a:lnTo>
                  <a:lnTo>
                    <a:pt x="844" y="348"/>
                  </a:lnTo>
                  <a:lnTo>
                    <a:pt x="845" y="282"/>
                  </a:lnTo>
                  <a:lnTo>
                    <a:pt x="846" y="233"/>
                  </a:lnTo>
                  <a:lnTo>
                    <a:pt x="847" y="198"/>
                  </a:lnTo>
                  <a:lnTo>
                    <a:pt x="848" y="183"/>
                  </a:lnTo>
                  <a:lnTo>
                    <a:pt x="850" y="194"/>
                  </a:lnTo>
                  <a:lnTo>
                    <a:pt x="850" y="185"/>
                  </a:lnTo>
                  <a:lnTo>
                    <a:pt x="851" y="191"/>
                  </a:lnTo>
                  <a:lnTo>
                    <a:pt x="851" y="215"/>
                  </a:lnTo>
                  <a:lnTo>
                    <a:pt x="852" y="235"/>
                  </a:lnTo>
                  <a:lnTo>
                    <a:pt x="853" y="257"/>
                  </a:lnTo>
                  <a:lnTo>
                    <a:pt x="854" y="281"/>
                  </a:lnTo>
                  <a:lnTo>
                    <a:pt x="855" y="268"/>
                  </a:lnTo>
                  <a:lnTo>
                    <a:pt x="856" y="242"/>
                  </a:lnTo>
                  <a:lnTo>
                    <a:pt x="857" y="208"/>
                  </a:lnTo>
                  <a:lnTo>
                    <a:pt x="858" y="192"/>
                  </a:lnTo>
                  <a:lnTo>
                    <a:pt x="859" y="187"/>
                  </a:lnTo>
                  <a:lnTo>
                    <a:pt x="860" y="190"/>
                  </a:lnTo>
                  <a:lnTo>
                    <a:pt x="860" y="186"/>
                  </a:lnTo>
                  <a:lnTo>
                    <a:pt x="861" y="189"/>
                  </a:lnTo>
                  <a:lnTo>
                    <a:pt x="861" y="181"/>
                  </a:lnTo>
                  <a:lnTo>
                    <a:pt x="862" y="176"/>
                  </a:lnTo>
                  <a:lnTo>
                    <a:pt x="863" y="172"/>
                  </a:lnTo>
                  <a:lnTo>
                    <a:pt x="864" y="174"/>
                  </a:lnTo>
                  <a:lnTo>
                    <a:pt x="864" y="178"/>
                  </a:lnTo>
                  <a:lnTo>
                    <a:pt x="865" y="177"/>
                  </a:lnTo>
                  <a:lnTo>
                    <a:pt x="865" y="180"/>
                  </a:lnTo>
                  <a:lnTo>
                    <a:pt x="866" y="220"/>
                  </a:lnTo>
                  <a:lnTo>
                    <a:pt x="867" y="267"/>
                  </a:lnTo>
                  <a:lnTo>
                    <a:pt x="869" y="317"/>
                  </a:lnTo>
                  <a:lnTo>
                    <a:pt x="870" y="333"/>
                  </a:lnTo>
                  <a:lnTo>
                    <a:pt x="871" y="327"/>
                  </a:lnTo>
                  <a:lnTo>
                    <a:pt x="871" y="337"/>
                  </a:lnTo>
                  <a:lnTo>
                    <a:pt x="872" y="327"/>
                  </a:lnTo>
                  <a:lnTo>
                    <a:pt x="872" y="273"/>
                  </a:lnTo>
                  <a:lnTo>
                    <a:pt x="873" y="231"/>
                  </a:lnTo>
                  <a:lnTo>
                    <a:pt x="874" y="208"/>
                  </a:lnTo>
                  <a:lnTo>
                    <a:pt x="875" y="196"/>
                  </a:lnTo>
                  <a:lnTo>
                    <a:pt x="876" y="203"/>
                  </a:lnTo>
                  <a:lnTo>
                    <a:pt x="877" y="216"/>
                  </a:lnTo>
                  <a:lnTo>
                    <a:pt x="878" y="239"/>
                  </a:lnTo>
                  <a:lnTo>
                    <a:pt x="879" y="256"/>
                  </a:lnTo>
                  <a:lnTo>
                    <a:pt x="880" y="268"/>
                  </a:lnTo>
                  <a:lnTo>
                    <a:pt x="881" y="266"/>
                  </a:lnTo>
                  <a:lnTo>
                    <a:pt x="881" y="251"/>
                  </a:lnTo>
                  <a:lnTo>
                    <a:pt x="882" y="231"/>
                  </a:lnTo>
                  <a:lnTo>
                    <a:pt x="883" y="204"/>
                  </a:lnTo>
                  <a:lnTo>
                    <a:pt x="884" y="185"/>
                  </a:lnTo>
                  <a:lnTo>
                    <a:pt x="885" y="186"/>
                  </a:lnTo>
                  <a:lnTo>
                    <a:pt x="885" y="184"/>
                  </a:lnTo>
                  <a:lnTo>
                    <a:pt x="886" y="191"/>
                  </a:lnTo>
                  <a:lnTo>
                    <a:pt x="887" y="190"/>
                  </a:lnTo>
                  <a:lnTo>
                    <a:pt x="887" y="194"/>
                  </a:lnTo>
                  <a:lnTo>
                    <a:pt x="889" y="193"/>
                  </a:lnTo>
                  <a:lnTo>
                    <a:pt x="889" y="195"/>
                  </a:lnTo>
                  <a:lnTo>
                    <a:pt x="890" y="193"/>
                  </a:lnTo>
                  <a:lnTo>
                    <a:pt x="890" y="197"/>
                  </a:lnTo>
                  <a:lnTo>
                    <a:pt x="891" y="204"/>
                  </a:lnTo>
                  <a:lnTo>
                    <a:pt x="892" y="203"/>
                  </a:lnTo>
                  <a:lnTo>
                    <a:pt x="892" y="206"/>
                  </a:lnTo>
                  <a:lnTo>
                    <a:pt x="893" y="204"/>
                  </a:lnTo>
                  <a:lnTo>
                    <a:pt x="893" y="212"/>
                  </a:lnTo>
                  <a:lnTo>
                    <a:pt x="894" y="231"/>
                  </a:lnTo>
                  <a:lnTo>
                    <a:pt x="895" y="274"/>
                  </a:lnTo>
                  <a:lnTo>
                    <a:pt x="896" y="312"/>
                  </a:lnTo>
                  <a:lnTo>
                    <a:pt x="897" y="325"/>
                  </a:lnTo>
                  <a:lnTo>
                    <a:pt x="898" y="322"/>
                  </a:lnTo>
                  <a:lnTo>
                    <a:pt x="898" y="293"/>
                  </a:lnTo>
                  <a:lnTo>
                    <a:pt x="899" y="247"/>
                  </a:lnTo>
                  <a:lnTo>
                    <a:pt x="900" y="207"/>
                  </a:lnTo>
                  <a:lnTo>
                    <a:pt x="901" y="191"/>
                  </a:lnTo>
                  <a:lnTo>
                    <a:pt x="902" y="200"/>
                  </a:lnTo>
                  <a:lnTo>
                    <a:pt x="903" y="214"/>
                  </a:lnTo>
                  <a:lnTo>
                    <a:pt x="904" y="236"/>
                  </a:lnTo>
                  <a:lnTo>
                    <a:pt x="905" y="244"/>
                  </a:lnTo>
                  <a:lnTo>
                    <a:pt x="906" y="252"/>
                  </a:lnTo>
                  <a:lnTo>
                    <a:pt x="907" y="239"/>
                  </a:lnTo>
                  <a:lnTo>
                    <a:pt x="909" y="224"/>
                  </a:lnTo>
                  <a:lnTo>
                    <a:pt x="910" y="208"/>
                  </a:lnTo>
                  <a:lnTo>
                    <a:pt x="911" y="195"/>
                  </a:lnTo>
                  <a:lnTo>
                    <a:pt x="912" y="191"/>
                  </a:lnTo>
                  <a:lnTo>
                    <a:pt x="913" y="199"/>
                  </a:lnTo>
                  <a:lnTo>
                    <a:pt x="914" y="213"/>
                  </a:lnTo>
                  <a:lnTo>
                    <a:pt x="915" y="211"/>
                  </a:lnTo>
                  <a:lnTo>
                    <a:pt x="915" y="217"/>
                  </a:lnTo>
                  <a:lnTo>
                    <a:pt x="916" y="216"/>
                  </a:lnTo>
                  <a:lnTo>
                    <a:pt x="916" y="226"/>
                  </a:lnTo>
                  <a:lnTo>
                    <a:pt x="917" y="214"/>
                  </a:lnTo>
                  <a:lnTo>
                    <a:pt x="917" y="237"/>
                  </a:lnTo>
                  <a:lnTo>
                    <a:pt x="918" y="221"/>
                  </a:lnTo>
                  <a:lnTo>
                    <a:pt x="918" y="239"/>
                  </a:lnTo>
                  <a:lnTo>
                    <a:pt x="919" y="227"/>
                  </a:lnTo>
                  <a:lnTo>
                    <a:pt x="919" y="240"/>
                  </a:lnTo>
                  <a:lnTo>
                    <a:pt x="920" y="228"/>
                  </a:lnTo>
                  <a:lnTo>
                    <a:pt x="920" y="241"/>
                  </a:lnTo>
                  <a:lnTo>
                    <a:pt x="921" y="225"/>
                  </a:lnTo>
                  <a:lnTo>
                    <a:pt x="922" y="221"/>
                  </a:lnTo>
                  <a:lnTo>
                    <a:pt x="922" y="241"/>
                  </a:lnTo>
                  <a:lnTo>
                    <a:pt x="923" y="229"/>
                  </a:lnTo>
                  <a:lnTo>
                    <a:pt x="923" y="243"/>
                  </a:lnTo>
                  <a:lnTo>
                    <a:pt x="924" y="239"/>
                  </a:lnTo>
                  <a:lnTo>
                    <a:pt x="924" y="252"/>
                  </a:lnTo>
                  <a:lnTo>
                    <a:pt x="925" y="250"/>
                  </a:lnTo>
                  <a:lnTo>
                    <a:pt x="925" y="260"/>
                  </a:lnTo>
                  <a:lnTo>
                    <a:pt x="926" y="257"/>
                  </a:lnTo>
                  <a:lnTo>
                    <a:pt x="926" y="265"/>
                  </a:lnTo>
                  <a:lnTo>
                    <a:pt x="927" y="256"/>
                  </a:lnTo>
                  <a:lnTo>
                    <a:pt x="927" y="267"/>
                  </a:lnTo>
                  <a:lnTo>
                    <a:pt x="929" y="257"/>
                  </a:lnTo>
                  <a:lnTo>
                    <a:pt x="929" y="244"/>
                  </a:lnTo>
                  <a:lnTo>
                    <a:pt x="930" y="229"/>
                  </a:lnTo>
                  <a:lnTo>
                    <a:pt x="931" y="223"/>
                  </a:lnTo>
                  <a:lnTo>
                    <a:pt x="932" y="225"/>
                  </a:lnTo>
                  <a:lnTo>
                    <a:pt x="933" y="224"/>
                  </a:lnTo>
                  <a:lnTo>
                    <a:pt x="933" y="231"/>
                  </a:lnTo>
                  <a:lnTo>
                    <a:pt x="934" y="229"/>
                  </a:lnTo>
                  <a:lnTo>
                    <a:pt x="934" y="233"/>
                  </a:lnTo>
                  <a:lnTo>
                    <a:pt x="935" y="231"/>
                  </a:lnTo>
                  <a:lnTo>
                    <a:pt x="935" y="221"/>
                  </a:lnTo>
                  <a:lnTo>
                    <a:pt x="936" y="227"/>
                  </a:lnTo>
                  <a:lnTo>
                    <a:pt x="936" y="218"/>
                  </a:lnTo>
                  <a:lnTo>
                    <a:pt x="937" y="220"/>
                  </a:lnTo>
                  <a:lnTo>
                    <a:pt x="937" y="209"/>
                  </a:lnTo>
                  <a:lnTo>
                    <a:pt x="938" y="216"/>
                  </a:lnTo>
                  <a:lnTo>
                    <a:pt x="938" y="208"/>
                  </a:lnTo>
                  <a:lnTo>
                    <a:pt x="939" y="215"/>
                  </a:lnTo>
                  <a:lnTo>
                    <a:pt x="939" y="207"/>
                  </a:lnTo>
                  <a:lnTo>
                    <a:pt x="940" y="212"/>
                  </a:lnTo>
                  <a:lnTo>
                    <a:pt x="940" y="218"/>
                  </a:lnTo>
                  <a:lnTo>
                    <a:pt x="941" y="213"/>
                  </a:lnTo>
                  <a:lnTo>
                    <a:pt x="941" y="231"/>
                  </a:lnTo>
                  <a:lnTo>
                    <a:pt x="942" y="225"/>
                  </a:lnTo>
                  <a:lnTo>
                    <a:pt x="942" y="237"/>
                  </a:lnTo>
                  <a:lnTo>
                    <a:pt x="943" y="235"/>
                  </a:lnTo>
                  <a:lnTo>
                    <a:pt x="943" y="225"/>
                  </a:lnTo>
                  <a:lnTo>
                    <a:pt x="944" y="228"/>
                  </a:lnTo>
                  <a:lnTo>
                    <a:pt x="944" y="246"/>
                  </a:lnTo>
                  <a:lnTo>
                    <a:pt x="945" y="243"/>
                  </a:lnTo>
                  <a:lnTo>
                    <a:pt x="945" y="228"/>
                  </a:lnTo>
                  <a:lnTo>
                    <a:pt x="946" y="243"/>
                  </a:lnTo>
                  <a:lnTo>
                    <a:pt x="946" y="231"/>
                  </a:lnTo>
                  <a:lnTo>
                    <a:pt x="947" y="240"/>
                  </a:lnTo>
                  <a:lnTo>
                    <a:pt x="947" y="234"/>
                  </a:lnTo>
                  <a:lnTo>
                    <a:pt x="949" y="238"/>
                  </a:lnTo>
                  <a:lnTo>
                    <a:pt x="949" y="232"/>
                  </a:lnTo>
                  <a:lnTo>
                    <a:pt x="950" y="233"/>
                  </a:lnTo>
                  <a:lnTo>
                    <a:pt x="950" y="239"/>
                  </a:lnTo>
                  <a:lnTo>
                    <a:pt x="951" y="237"/>
                  </a:lnTo>
                  <a:lnTo>
                    <a:pt x="951" y="232"/>
                  </a:lnTo>
                  <a:lnTo>
                    <a:pt x="952" y="234"/>
                  </a:lnTo>
                  <a:lnTo>
                    <a:pt x="952" y="238"/>
                  </a:lnTo>
                  <a:lnTo>
                    <a:pt x="953" y="235"/>
                  </a:lnTo>
                  <a:lnTo>
                    <a:pt x="953" y="229"/>
                  </a:lnTo>
                  <a:lnTo>
                    <a:pt x="954" y="234"/>
                  </a:lnTo>
                  <a:lnTo>
                    <a:pt x="954" y="238"/>
                  </a:lnTo>
                  <a:lnTo>
                    <a:pt x="955" y="236"/>
                  </a:lnTo>
                  <a:lnTo>
                    <a:pt x="955" y="239"/>
                  </a:lnTo>
                  <a:lnTo>
                    <a:pt x="956" y="237"/>
                  </a:lnTo>
                  <a:lnTo>
                    <a:pt x="956" y="235"/>
                  </a:lnTo>
                  <a:lnTo>
                    <a:pt x="957" y="233"/>
                  </a:lnTo>
                  <a:lnTo>
                    <a:pt x="957" y="237"/>
                  </a:lnTo>
                  <a:lnTo>
                    <a:pt x="958" y="235"/>
                  </a:lnTo>
                  <a:lnTo>
                    <a:pt x="958" y="230"/>
                  </a:lnTo>
                  <a:lnTo>
                    <a:pt x="959" y="231"/>
                  </a:lnTo>
                  <a:lnTo>
                    <a:pt x="959" y="225"/>
                  </a:lnTo>
                  <a:lnTo>
                    <a:pt x="960" y="226"/>
                  </a:lnTo>
                  <a:lnTo>
                    <a:pt x="960" y="220"/>
                  </a:lnTo>
                  <a:lnTo>
                    <a:pt x="961" y="223"/>
                  </a:lnTo>
                  <a:lnTo>
                    <a:pt x="961" y="216"/>
                  </a:lnTo>
                  <a:lnTo>
                    <a:pt x="962" y="217"/>
                  </a:lnTo>
                  <a:lnTo>
                    <a:pt x="962" y="214"/>
                  </a:lnTo>
                  <a:lnTo>
                    <a:pt x="963" y="215"/>
                  </a:lnTo>
                  <a:lnTo>
                    <a:pt x="963" y="219"/>
                  </a:lnTo>
                  <a:lnTo>
                    <a:pt x="964" y="218"/>
                  </a:lnTo>
                  <a:lnTo>
                    <a:pt x="964" y="215"/>
                  </a:lnTo>
                  <a:lnTo>
                    <a:pt x="965" y="216"/>
                  </a:lnTo>
                  <a:lnTo>
                    <a:pt x="965" y="221"/>
                  </a:lnTo>
                  <a:lnTo>
                    <a:pt x="966" y="219"/>
                  </a:lnTo>
                  <a:lnTo>
                    <a:pt x="966" y="224"/>
                  </a:lnTo>
                  <a:lnTo>
                    <a:pt x="968" y="223"/>
                  </a:lnTo>
                  <a:lnTo>
                    <a:pt x="968" y="217"/>
                  </a:lnTo>
                  <a:lnTo>
                    <a:pt x="969" y="223"/>
                  </a:lnTo>
                  <a:lnTo>
                    <a:pt x="969" y="231"/>
                  </a:lnTo>
                  <a:lnTo>
                    <a:pt x="970" y="229"/>
                  </a:lnTo>
                  <a:lnTo>
                    <a:pt x="970" y="232"/>
                  </a:lnTo>
                  <a:lnTo>
                    <a:pt x="971" y="231"/>
                  </a:lnTo>
                  <a:lnTo>
                    <a:pt x="971" y="234"/>
                  </a:lnTo>
                  <a:lnTo>
                    <a:pt x="972" y="232"/>
                  </a:lnTo>
                  <a:lnTo>
                    <a:pt x="972" y="235"/>
                  </a:lnTo>
                  <a:lnTo>
                    <a:pt x="973" y="234"/>
                  </a:lnTo>
                  <a:lnTo>
                    <a:pt x="973" y="231"/>
                  </a:lnTo>
                  <a:lnTo>
                    <a:pt x="974" y="236"/>
                  </a:lnTo>
                  <a:lnTo>
                    <a:pt x="975" y="234"/>
                  </a:lnTo>
                  <a:lnTo>
                    <a:pt x="976" y="234"/>
                  </a:lnTo>
                  <a:lnTo>
                    <a:pt x="976" y="239"/>
                  </a:lnTo>
                  <a:lnTo>
                    <a:pt x="977" y="236"/>
                  </a:lnTo>
                  <a:lnTo>
                    <a:pt x="978" y="234"/>
                  </a:lnTo>
                  <a:lnTo>
                    <a:pt x="979" y="226"/>
                  </a:lnTo>
                  <a:lnTo>
                    <a:pt x="980" y="221"/>
                  </a:lnTo>
                  <a:lnTo>
                    <a:pt x="981" y="218"/>
                  </a:lnTo>
                  <a:lnTo>
                    <a:pt x="982" y="220"/>
                  </a:lnTo>
                  <a:lnTo>
                    <a:pt x="983" y="226"/>
                  </a:lnTo>
                  <a:lnTo>
                    <a:pt x="984" y="227"/>
                  </a:lnTo>
                  <a:lnTo>
                    <a:pt x="985" y="230"/>
                  </a:lnTo>
                  <a:lnTo>
                    <a:pt x="986" y="229"/>
                  </a:lnTo>
                  <a:lnTo>
                    <a:pt x="986" y="226"/>
                  </a:lnTo>
                  <a:lnTo>
                    <a:pt x="988" y="227"/>
                  </a:lnTo>
                  <a:lnTo>
                    <a:pt x="988" y="222"/>
                  </a:lnTo>
                  <a:lnTo>
                    <a:pt x="989" y="224"/>
                  </a:lnTo>
                  <a:lnTo>
                    <a:pt x="990" y="221"/>
                  </a:lnTo>
                  <a:lnTo>
                    <a:pt x="991" y="222"/>
                  </a:lnTo>
                  <a:lnTo>
                    <a:pt x="991" y="226"/>
                  </a:lnTo>
                  <a:lnTo>
                    <a:pt x="992" y="223"/>
                  </a:lnTo>
                  <a:lnTo>
                    <a:pt x="992" y="221"/>
                  </a:lnTo>
                  <a:lnTo>
                    <a:pt x="993" y="220"/>
                  </a:lnTo>
                  <a:lnTo>
                    <a:pt x="993" y="224"/>
                  </a:lnTo>
                  <a:lnTo>
                    <a:pt x="994" y="220"/>
                  </a:lnTo>
                  <a:lnTo>
                    <a:pt x="994" y="227"/>
                  </a:lnTo>
                  <a:lnTo>
                    <a:pt x="995" y="225"/>
                  </a:lnTo>
                  <a:lnTo>
                    <a:pt x="996" y="227"/>
                  </a:lnTo>
                  <a:lnTo>
                    <a:pt x="996" y="236"/>
                  </a:lnTo>
                  <a:lnTo>
                    <a:pt x="997" y="237"/>
                  </a:lnTo>
                  <a:lnTo>
                    <a:pt x="998" y="236"/>
                  </a:lnTo>
                  <a:lnTo>
                    <a:pt x="998" y="234"/>
                  </a:lnTo>
                  <a:lnTo>
                    <a:pt x="999" y="233"/>
                  </a:lnTo>
                  <a:lnTo>
                    <a:pt x="999" y="236"/>
                  </a:lnTo>
                  <a:lnTo>
                    <a:pt x="1000" y="233"/>
                  </a:lnTo>
                  <a:lnTo>
                    <a:pt x="1000" y="232"/>
                  </a:lnTo>
                  <a:lnTo>
                    <a:pt x="1001" y="231"/>
                  </a:lnTo>
                  <a:lnTo>
                    <a:pt x="1001" y="237"/>
                  </a:lnTo>
                  <a:lnTo>
                    <a:pt x="1002" y="233"/>
                  </a:lnTo>
                  <a:lnTo>
                    <a:pt x="1003" y="236"/>
                  </a:lnTo>
                  <a:lnTo>
                    <a:pt x="1004" y="234"/>
                  </a:lnTo>
                  <a:lnTo>
                    <a:pt x="1004" y="237"/>
                  </a:lnTo>
                  <a:lnTo>
                    <a:pt x="1005" y="234"/>
                  </a:lnTo>
                  <a:lnTo>
                    <a:pt x="1005" y="229"/>
                  </a:lnTo>
                  <a:lnTo>
                    <a:pt x="1006" y="231"/>
                  </a:lnTo>
                  <a:lnTo>
                    <a:pt x="1008" y="229"/>
                  </a:lnTo>
                  <a:lnTo>
                    <a:pt x="1008" y="225"/>
                  </a:lnTo>
                  <a:lnTo>
                    <a:pt x="1009" y="228"/>
                  </a:lnTo>
                  <a:lnTo>
                    <a:pt x="1010" y="229"/>
                  </a:lnTo>
                  <a:lnTo>
                    <a:pt x="1011" y="231"/>
                  </a:lnTo>
                  <a:lnTo>
                    <a:pt x="1012" y="234"/>
                  </a:lnTo>
                  <a:lnTo>
                    <a:pt x="1013" y="231"/>
                  </a:lnTo>
                  <a:lnTo>
                    <a:pt x="1013" y="229"/>
                  </a:lnTo>
                  <a:lnTo>
                    <a:pt x="1014" y="227"/>
                  </a:lnTo>
                  <a:lnTo>
                    <a:pt x="1014" y="231"/>
                  </a:lnTo>
                  <a:lnTo>
                    <a:pt x="1015" y="227"/>
                  </a:lnTo>
                  <a:lnTo>
                    <a:pt x="1015" y="225"/>
                  </a:lnTo>
                  <a:lnTo>
                    <a:pt x="1016" y="227"/>
                  </a:lnTo>
                  <a:lnTo>
                    <a:pt x="1017" y="227"/>
                  </a:lnTo>
                  <a:lnTo>
                    <a:pt x="1018" y="229"/>
                  </a:lnTo>
                  <a:lnTo>
                    <a:pt x="1019" y="230"/>
                  </a:lnTo>
                  <a:lnTo>
                    <a:pt x="1020" y="228"/>
                  </a:lnTo>
                  <a:lnTo>
                    <a:pt x="1021" y="229"/>
                  </a:lnTo>
                  <a:lnTo>
                    <a:pt x="1021" y="226"/>
                  </a:lnTo>
                  <a:lnTo>
                    <a:pt x="1022" y="227"/>
                  </a:lnTo>
                  <a:lnTo>
                    <a:pt x="1022" y="225"/>
                  </a:lnTo>
                  <a:lnTo>
                    <a:pt x="1023" y="227"/>
                  </a:lnTo>
                  <a:lnTo>
                    <a:pt x="1023" y="229"/>
                  </a:lnTo>
                  <a:lnTo>
                    <a:pt x="1024" y="228"/>
                  </a:lnTo>
                  <a:lnTo>
                    <a:pt x="1024" y="230"/>
                  </a:lnTo>
                  <a:lnTo>
                    <a:pt x="1025" y="229"/>
                  </a:lnTo>
                  <a:lnTo>
                    <a:pt x="1025" y="232"/>
                  </a:lnTo>
                  <a:lnTo>
                    <a:pt x="1026" y="233"/>
                  </a:lnTo>
                  <a:lnTo>
                    <a:pt x="1028" y="234"/>
                  </a:lnTo>
                  <a:lnTo>
                    <a:pt x="1029" y="234"/>
                  </a:lnTo>
                  <a:lnTo>
                    <a:pt x="1029" y="233"/>
                  </a:lnTo>
                  <a:lnTo>
                    <a:pt x="1030" y="232"/>
                  </a:lnTo>
                  <a:lnTo>
                    <a:pt x="1030" y="234"/>
                  </a:lnTo>
                  <a:lnTo>
                    <a:pt x="1031" y="232"/>
                  </a:lnTo>
                  <a:lnTo>
                    <a:pt x="1031" y="231"/>
                  </a:lnTo>
                  <a:lnTo>
                    <a:pt x="1032" y="230"/>
                  </a:lnTo>
                  <a:lnTo>
                    <a:pt x="1033" y="231"/>
                  </a:lnTo>
                  <a:lnTo>
                    <a:pt x="1034" y="233"/>
                  </a:lnTo>
                  <a:lnTo>
                    <a:pt x="1035" y="232"/>
                  </a:lnTo>
                  <a:lnTo>
                    <a:pt x="1036" y="231"/>
                  </a:lnTo>
                  <a:lnTo>
                    <a:pt x="1037" y="230"/>
                  </a:lnTo>
                  <a:lnTo>
                    <a:pt x="1037" y="232"/>
                  </a:lnTo>
                  <a:lnTo>
                    <a:pt x="1038" y="231"/>
                  </a:lnTo>
                  <a:lnTo>
                    <a:pt x="1038" y="230"/>
                  </a:lnTo>
                  <a:lnTo>
                    <a:pt x="1039" y="231"/>
                  </a:lnTo>
                  <a:lnTo>
                    <a:pt x="1039" y="229"/>
                  </a:lnTo>
                  <a:lnTo>
                    <a:pt x="1040" y="230"/>
                  </a:lnTo>
                  <a:lnTo>
                    <a:pt x="1041" y="229"/>
                  </a:lnTo>
                  <a:lnTo>
                    <a:pt x="1042" y="230"/>
                  </a:lnTo>
                  <a:lnTo>
                    <a:pt x="1042" y="231"/>
                  </a:lnTo>
                  <a:lnTo>
                    <a:pt x="1043" y="232"/>
                  </a:lnTo>
                  <a:lnTo>
                    <a:pt x="1044" y="230"/>
                  </a:lnTo>
                  <a:lnTo>
                    <a:pt x="1045" y="231"/>
                  </a:lnTo>
                  <a:lnTo>
                    <a:pt x="1045" y="232"/>
                  </a:lnTo>
                  <a:lnTo>
                    <a:pt x="1046" y="231"/>
                  </a:lnTo>
                  <a:lnTo>
                    <a:pt x="1046" y="233"/>
                  </a:lnTo>
                  <a:lnTo>
                    <a:pt x="1048" y="232"/>
                  </a:lnTo>
                  <a:lnTo>
                    <a:pt x="1048" y="231"/>
                  </a:lnTo>
                  <a:lnTo>
                    <a:pt x="1049" y="232"/>
                  </a:lnTo>
                  <a:lnTo>
                    <a:pt x="1049" y="233"/>
                  </a:lnTo>
                  <a:lnTo>
                    <a:pt x="1050" y="234"/>
                  </a:lnTo>
                  <a:lnTo>
                    <a:pt x="1051" y="233"/>
                  </a:lnTo>
                  <a:lnTo>
                    <a:pt x="1052" y="234"/>
                  </a:lnTo>
                  <a:lnTo>
                    <a:pt x="1053" y="233"/>
                  </a:lnTo>
                  <a:lnTo>
                    <a:pt x="1053" y="231"/>
                  </a:lnTo>
                  <a:lnTo>
                    <a:pt x="1054" y="232"/>
                  </a:lnTo>
                  <a:lnTo>
                    <a:pt x="1055" y="231"/>
                  </a:lnTo>
                  <a:lnTo>
                    <a:pt x="1055" y="229"/>
                  </a:lnTo>
                  <a:lnTo>
                    <a:pt x="1056" y="230"/>
                  </a:lnTo>
                  <a:lnTo>
                    <a:pt x="1056" y="228"/>
                  </a:lnTo>
                  <a:lnTo>
                    <a:pt x="1057" y="229"/>
                  </a:lnTo>
                  <a:lnTo>
                    <a:pt x="1058" y="230"/>
                  </a:lnTo>
                  <a:lnTo>
                    <a:pt x="1059" y="229"/>
                  </a:lnTo>
                  <a:lnTo>
                    <a:pt x="1060" y="230"/>
                  </a:lnTo>
                  <a:lnTo>
                    <a:pt x="1061" y="231"/>
                  </a:lnTo>
                  <a:lnTo>
                    <a:pt x="1062" y="230"/>
                  </a:lnTo>
                  <a:lnTo>
                    <a:pt x="1063" y="229"/>
                  </a:lnTo>
                  <a:lnTo>
                    <a:pt x="1064" y="235"/>
                  </a:lnTo>
                  <a:lnTo>
                    <a:pt x="1065" y="289"/>
                  </a:lnTo>
                  <a:lnTo>
                    <a:pt x="1066" y="179"/>
                  </a:lnTo>
                  <a:lnTo>
                    <a:pt x="1066" y="299"/>
                  </a:lnTo>
                  <a:lnTo>
                    <a:pt x="1068" y="281"/>
                  </a:lnTo>
                  <a:lnTo>
                    <a:pt x="1068" y="189"/>
                  </a:lnTo>
                  <a:lnTo>
                    <a:pt x="1069" y="257"/>
                  </a:lnTo>
                  <a:lnTo>
                    <a:pt x="1069" y="205"/>
                  </a:lnTo>
                  <a:lnTo>
                    <a:pt x="1070" y="199"/>
                  </a:lnTo>
                  <a:lnTo>
                    <a:pt x="1070" y="260"/>
                  </a:lnTo>
                  <a:lnTo>
                    <a:pt x="1071" y="235"/>
                  </a:lnTo>
                  <a:lnTo>
                    <a:pt x="1071" y="226"/>
                  </a:lnTo>
                  <a:lnTo>
                    <a:pt x="1072" y="208"/>
                  </a:lnTo>
                  <a:lnTo>
                    <a:pt x="1072" y="266"/>
                  </a:lnTo>
                  <a:lnTo>
                    <a:pt x="1073" y="255"/>
                  </a:lnTo>
                  <a:lnTo>
                    <a:pt x="1073" y="213"/>
                  </a:lnTo>
                  <a:lnTo>
                    <a:pt x="1074" y="243"/>
                  </a:lnTo>
                  <a:lnTo>
                    <a:pt x="1074" y="212"/>
                  </a:lnTo>
                  <a:lnTo>
                    <a:pt x="1075" y="213"/>
                  </a:lnTo>
                  <a:lnTo>
                    <a:pt x="1075" y="256"/>
                  </a:lnTo>
                  <a:lnTo>
                    <a:pt x="1076" y="234"/>
                  </a:lnTo>
                  <a:lnTo>
                    <a:pt x="1076" y="264"/>
                  </a:lnTo>
                  <a:lnTo>
                    <a:pt x="1077" y="248"/>
                  </a:lnTo>
                  <a:lnTo>
                    <a:pt x="1077" y="215"/>
                  </a:lnTo>
                  <a:lnTo>
                    <a:pt x="1078" y="220"/>
                  </a:lnTo>
                  <a:lnTo>
                    <a:pt x="1078" y="196"/>
                  </a:lnTo>
                  <a:lnTo>
                    <a:pt x="1079" y="195"/>
                  </a:lnTo>
                  <a:lnTo>
                    <a:pt x="1079" y="222"/>
                  </a:lnTo>
                  <a:lnTo>
                    <a:pt x="1080" y="199"/>
                  </a:lnTo>
                  <a:lnTo>
                    <a:pt x="1080" y="230"/>
                  </a:lnTo>
                  <a:lnTo>
                    <a:pt x="1081" y="208"/>
                  </a:lnTo>
                  <a:lnTo>
                    <a:pt x="1081" y="237"/>
                  </a:lnTo>
                  <a:lnTo>
                    <a:pt x="1082" y="214"/>
                  </a:lnTo>
                  <a:lnTo>
                    <a:pt x="1082" y="246"/>
                  </a:lnTo>
                  <a:lnTo>
                    <a:pt x="1083" y="208"/>
                  </a:lnTo>
                  <a:lnTo>
                    <a:pt x="1083" y="248"/>
                  </a:lnTo>
                  <a:lnTo>
                    <a:pt x="1084" y="199"/>
                  </a:lnTo>
                  <a:lnTo>
                    <a:pt x="1084" y="260"/>
                  </a:lnTo>
                  <a:lnTo>
                    <a:pt x="1085" y="251"/>
                  </a:lnTo>
                  <a:lnTo>
                    <a:pt x="1085" y="199"/>
                  </a:lnTo>
                  <a:lnTo>
                    <a:pt x="1087" y="193"/>
                  </a:lnTo>
                  <a:lnTo>
                    <a:pt x="1087" y="256"/>
                  </a:lnTo>
                  <a:lnTo>
                    <a:pt x="1088" y="197"/>
                  </a:lnTo>
                  <a:lnTo>
                    <a:pt x="1088" y="262"/>
                  </a:lnTo>
                  <a:lnTo>
                    <a:pt x="1089" y="205"/>
                  </a:lnTo>
                  <a:lnTo>
                    <a:pt x="1089" y="264"/>
                  </a:lnTo>
                  <a:lnTo>
                    <a:pt x="1090" y="247"/>
                  </a:lnTo>
                  <a:lnTo>
                    <a:pt x="1090" y="211"/>
                  </a:lnTo>
                  <a:lnTo>
                    <a:pt x="1091" y="213"/>
                  </a:lnTo>
                  <a:lnTo>
                    <a:pt x="1091" y="250"/>
                  </a:lnTo>
                  <a:lnTo>
                    <a:pt x="1092" y="205"/>
                  </a:lnTo>
                  <a:lnTo>
                    <a:pt x="1092" y="252"/>
                  </a:lnTo>
                  <a:lnTo>
                    <a:pt x="1093" y="239"/>
                  </a:lnTo>
                  <a:lnTo>
                    <a:pt x="1093" y="206"/>
                  </a:lnTo>
                  <a:lnTo>
                    <a:pt x="1094" y="227"/>
                  </a:lnTo>
                  <a:lnTo>
                    <a:pt x="1094" y="207"/>
                  </a:lnTo>
                  <a:lnTo>
                    <a:pt x="1095" y="176"/>
                  </a:lnTo>
                  <a:lnTo>
                    <a:pt x="1095" y="250"/>
                  </a:lnTo>
                  <a:lnTo>
                    <a:pt x="1096" y="177"/>
                  </a:lnTo>
                  <a:lnTo>
                    <a:pt x="1096" y="268"/>
                  </a:lnTo>
                  <a:lnTo>
                    <a:pt x="1097" y="181"/>
                  </a:lnTo>
                  <a:lnTo>
                    <a:pt x="1097" y="273"/>
                  </a:lnTo>
                  <a:lnTo>
                    <a:pt x="1098" y="249"/>
                  </a:lnTo>
                  <a:lnTo>
                    <a:pt x="1098" y="201"/>
                  </a:lnTo>
                  <a:lnTo>
                    <a:pt x="1099" y="198"/>
                  </a:lnTo>
                  <a:lnTo>
                    <a:pt x="1099" y="265"/>
                  </a:lnTo>
                  <a:lnTo>
                    <a:pt x="1100" y="248"/>
                  </a:lnTo>
                  <a:lnTo>
                    <a:pt x="1100" y="199"/>
                  </a:lnTo>
                  <a:lnTo>
                    <a:pt x="1101" y="211"/>
                  </a:lnTo>
                  <a:lnTo>
                    <a:pt x="1101" y="256"/>
                  </a:lnTo>
                  <a:lnTo>
                    <a:pt x="1102" y="255"/>
                  </a:lnTo>
                  <a:lnTo>
                    <a:pt x="1102" y="227"/>
                  </a:lnTo>
                  <a:lnTo>
                    <a:pt x="1103" y="252"/>
                  </a:lnTo>
                  <a:lnTo>
                    <a:pt x="1103" y="212"/>
                  </a:lnTo>
                  <a:lnTo>
                    <a:pt x="1104" y="235"/>
                  </a:lnTo>
                  <a:lnTo>
                    <a:pt x="1104" y="223"/>
                  </a:lnTo>
                  <a:lnTo>
                    <a:pt x="1105" y="195"/>
                  </a:lnTo>
                  <a:lnTo>
                    <a:pt x="1105" y="264"/>
                  </a:lnTo>
                  <a:lnTo>
                    <a:pt x="1107" y="262"/>
                  </a:lnTo>
                  <a:lnTo>
                    <a:pt x="1107" y="212"/>
                  </a:lnTo>
                  <a:lnTo>
                    <a:pt x="1108" y="211"/>
                  </a:lnTo>
                  <a:lnTo>
                    <a:pt x="1108" y="264"/>
                  </a:lnTo>
                  <a:lnTo>
                    <a:pt x="1109" y="246"/>
                  </a:lnTo>
                  <a:lnTo>
                    <a:pt x="1109" y="222"/>
                  </a:lnTo>
                  <a:lnTo>
                    <a:pt x="1110" y="227"/>
                  </a:lnTo>
                  <a:lnTo>
                    <a:pt x="1110" y="251"/>
                  </a:lnTo>
                  <a:lnTo>
                    <a:pt x="1111" y="198"/>
                  </a:lnTo>
                  <a:lnTo>
                    <a:pt x="1111" y="265"/>
                  </a:lnTo>
                  <a:lnTo>
                    <a:pt x="1112" y="256"/>
                  </a:lnTo>
                  <a:lnTo>
                    <a:pt x="1112" y="204"/>
                  </a:lnTo>
                  <a:lnTo>
                    <a:pt x="1113" y="242"/>
                  </a:lnTo>
                  <a:lnTo>
                    <a:pt x="1114" y="236"/>
                  </a:lnTo>
                  <a:lnTo>
                    <a:pt x="1114" y="204"/>
                  </a:lnTo>
                  <a:lnTo>
                    <a:pt x="1115" y="201"/>
                  </a:lnTo>
                  <a:lnTo>
                    <a:pt x="1115" y="243"/>
                  </a:lnTo>
                  <a:lnTo>
                    <a:pt x="1116" y="236"/>
                  </a:lnTo>
                  <a:lnTo>
                    <a:pt x="1116" y="207"/>
                  </a:lnTo>
                  <a:lnTo>
                    <a:pt x="1117" y="192"/>
                  </a:lnTo>
                  <a:lnTo>
                    <a:pt x="1117" y="242"/>
                  </a:lnTo>
                  <a:lnTo>
                    <a:pt x="1118" y="208"/>
                  </a:lnTo>
                  <a:lnTo>
                    <a:pt x="1118" y="244"/>
                  </a:lnTo>
                  <a:lnTo>
                    <a:pt x="1119" y="237"/>
                  </a:lnTo>
                  <a:lnTo>
                    <a:pt x="1119" y="207"/>
                  </a:lnTo>
                  <a:lnTo>
                    <a:pt x="1120" y="228"/>
                  </a:lnTo>
                  <a:lnTo>
                    <a:pt x="1120" y="215"/>
                  </a:lnTo>
                  <a:lnTo>
                    <a:pt x="1121" y="210"/>
                  </a:lnTo>
                  <a:lnTo>
                    <a:pt x="1121" y="229"/>
                  </a:lnTo>
                  <a:lnTo>
                    <a:pt x="1122" y="204"/>
                  </a:lnTo>
                  <a:lnTo>
                    <a:pt x="1122" y="233"/>
                  </a:lnTo>
                  <a:lnTo>
                    <a:pt x="1123" y="231"/>
                  </a:lnTo>
                  <a:lnTo>
                    <a:pt x="1123" y="208"/>
                  </a:lnTo>
                  <a:lnTo>
                    <a:pt x="1124" y="211"/>
                  </a:lnTo>
                  <a:lnTo>
                    <a:pt x="1124" y="236"/>
                  </a:lnTo>
                  <a:lnTo>
                    <a:pt x="1125" y="227"/>
                  </a:lnTo>
                  <a:lnTo>
                    <a:pt x="1125" y="208"/>
                  </a:lnTo>
                  <a:lnTo>
                    <a:pt x="1127" y="225"/>
                  </a:lnTo>
                  <a:lnTo>
                    <a:pt x="1127" y="196"/>
                  </a:lnTo>
                  <a:lnTo>
                    <a:pt x="1128" y="220"/>
                  </a:lnTo>
                  <a:lnTo>
                    <a:pt x="1128" y="198"/>
                  </a:lnTo>
                  <a:lnTo>
                    <a:pt x="1129" y="218"/>
                  </a:lnTo>
                  <a:lnTo>
                    <a:pt x="1129" y="187"/>
                  </a:lnTo>
                  <a:lnTo>
                    <a:pt x="1130" y="190"/>
                  </a:lnTo>
                  <a:lnTo>
                    <a:pt x="1130" y="219"/>
                  </a:lnTo>
                  <a:lnTo>
                    <a:pt x="1131" y="196"/>
                  </a:lnTo>
                  <a:lnTo>
                    <a:pt x="1131" y="231"/>
                  </a:lnTo>
                  <a:lnTo>
                    <a:pt x="1132" y="210"/>
                  </a:lnTo>
                  <a:lnTo>
                    <a:pt x="1133" y="225"/>
                  </a:lnTo>
                  <a:lnTo>
                    <a:pt x="1133" y="206"/>
                  </a:lnTo>
                  <a:lnTo>
                    <a:pt x="1134" y="203"/>
                  </a:lnTo>
                  <a:lnTo>
                    <a:pt x="1134" y="229"/>
                  </a:lnTo>
                  <a:lnTo>
                    <a:pt x="1135" y="203"/>
                  </a:lnTo>
                  <a:lnTo>
                    <a:pt x="1135" y="238"/>
                  </a:lnTo>
                  <a:lnTo>
                    <a:pt x="1136" y="210"/>
                  </a:lnTo>
                  <a:lnTo>
                    <a:pt x="1137" y="222"/>
                  </a:lnTo>
                  <a:lnTo>
                    <a:pt x="1137" y="238"/>
                  </a:lnTo>
                  <a:lnTo>
                    <a:pt x="1138" y="215"/>
                  </a:lnTo>
                  <a:lnTo>
                    <a:pt x="1138" y="248"/>
                  </a:lnTo>
                  <a:lnTo>
                    <a:pt x="1139" y="240"/>
                  </a:lnTo>
                  <a:lnTo>
                    <a:pt x="1139" y="225"/>
                  </a:lnTo>
                  <a:lnTo>
                    <a:pt x="1140" y="227"/>
                  </a:lnTo>
                  <a:lnTo>
                    <a:pt x="1140" y="251"/>
                  </a:lnTo>
                  <a:lnTo>
                    <a:pt x="1141" y="246"/>
                  </a:lnTo>
                  <a:lnTo>
                    <a:pt x="1141" y="231"/>
                  </a:lnTo>
                  <a:lnTo>
                    <a:pt x="1142" y="235"/>
                  </a:lnTo>
                  <a:lnTo>
                    <a:pt x="1142" y="252"/>
                  </a:lnTo>
                  <a:lnTo>
                    <a:pt x="1143" y="247"/>
                  </a:lnTo>
                  <a:lnTo>
                    <a:pt x="1143" y="233"/>
                  </a:lnTo>
                  <a:lnTo>
                    <a:pt x="1144" y="256"/>
                  </a:lnTo>
                  <a:lnTo>
                    <a:pt x="1145" y="253"/>
                  </a:lnTo>
                  <a:lnTo>
                    <a:pt x="1145" y="234"/>
                  </a:lnTo>
                  <a:lnTo>
                    <a:pt x="1147" y="248"/>
                  </a:lnTo>
                  <a:lnTo>
                    <a:pt x="1147" y="229"/>
                  </a:lnTo>
                  <a:lnTo>
                    <a:pt x="1148" y="246"/>
                  </a:lnTo>
                  <a:lnTo>
                    <a:pt x="1149" y="227"/>
                  </a:lnTo>
                  <a:lnTo>
                    <a:pt x="1149" y="260"/>
                  </a:lnTo>
                  <a:lnTo>
                    <a:pt x="1150" y="238"/>
                  </a:lnTo>
                  <a:lnTo>
                    <a:pt x="1150" y="266"/>
                  </a:lnTo>
                  <a:lnTo>
                    <a:pt x="1151" y="258"/>
                  </a:lnTo>
                  <a:lnTo>
                    <a:pt x="1151" y="223"/>
                  </a:lnTo>
                  <a:lnTo>
                    <a:pt x="1152" y="225"/>
                  </a:lnTo>
                  <a:lnTo>
                    <a:pt x="1152" y="260"/>
                  </a:lnTo>
                  <a:lnTo>
                    <a:pt x="1153" y="256"/>
                  </a:lnTo>
                  <a:lnTo>
                    <a:pt x="1153" y="243"/>
                  </a:lnTo>
                  <a:lnTo>
                    <a:pt x="1154" y="254"/>
                  </a:lnTo>
                  <a:lnTo>
                    <a:pt x="1154" y="237"/>
                  </a:lnTo>
                  <a:lnTo>
                    <a:pt x="1155" y="252"/>
                  </a:lnTo>
                  <a:lnTo>
                    <a:pt x="1155" y="242"/>
                  </a:lnTo>
                  <a:lnTo>
                    <a:pt x="1156" y="232"/>
                  </a:lnTo>
                  <a:lnTo>
                    <a:pt x="1156" y="260"/>
                  </a:lnTo>
                  <a:lnTo>
                    <a:pt x="1157" y="232"/>
                  </a:lnTo>
                  <a:lnTo>
                    <a:pt x="1158" y="249"/>
                  </a:lnTo>
                  <a:lnTo>
                    <a:pt x="1158" y="233"/>
                  </a:lnTo>
                  <a:lnTo>
                    <a:pt x="1159" y="246"/>
                  </a:lnTo>
                  <a:lnTo>
                    <a:pt x="1159" y="218"/>
                  </a:lnTo>
                  <a:lnTo>
                    <a:pt x="1160" y="237"/>
                  </a:lnTo>
                  <a:lnTo>
                    <a:pt x="1160" y="223"/>
                  </a:lnTo>
                  <a:lnTo>
                    <a:pt x="1161" y="231"/>
                  </a:lnTo>
                  <a:lnTo>
                    <a:pt x="1162" y="225"/>
                  </a:lnTo>
                  <a:lnTo>
                    <a:pt x="1162" y="237"/>
                  </a:lnTo>
                  <a:lnTo>
                    <a:pt x="1163" y="236"/>
                  </a:lnTo>
                  <a:lnTo>
                    <a:pt x="1163" y="215"/>
                  </a:lnTo>
                  <a:lnTo>
                    <a:pt x="1164" y="224"/>
                  </a:lnTo>
                  <a:lnTo>
                    <a:pt x="1164" y="237"/>
                  </a:lnTo>
                  <a:lnTo>
                    <a:pt x="1165" y="232"/>
                  </a:lnTo>
                  <a:lnTo>
                    <a:pt x="1165" y="224"/>
                  </a:lnTo>
                  <a:lnTo>
                    <a:pt x="1167" y="225"/>
                  </a:lnTo>
                  <a:lnTo>
                    <a:pt x="1167" y="237"/>
                  </a:lnTo>
                  <a:lnTo>
                    <a:pt x="1168" y="233"/>
                  </a:lnTo>
                  <a:lnTo>
                    <a:pt x="1168" y="220"/>
                  </a:lnTo>
                  <a:lnTo>
                    <a:pt x="1169" y="229"/>
                  </a:lnTo>
                  <a:lnTo>
                    <a:pt x="1170" y="216"/>
                  </a:lnTo>
                  <a:lnTo>
                    <a:pt x="1170" y="235"/>
                  </a:lnTo>
                  <a:lnTo>
                    <a:pt x="1171" y="225"/>
                  </a:lnTo>
                  <a:lnTo>
                    <a:pt x="1171" y="218"/>
                  </a:lnTo>
                  <a:lnTo>
                    <a:pt x="1172" y="220"/>
                  </a:lnTo>
                  <a:lnTo>
                    <a:pt x="1172" y="237"/>
                  </a:lnTo>
                  <a:lnTo>
                    <a:pt x="1173" y="221"/>
                  </a:lnTo>
                  <a:lnTo>
                    <a:pt x="1173" y="239"/>
                  </a:lnTo>
                  <a:lnTo>
                    <a:pt x="1174" y="235"/>
                  </a:lnTo>
                  <a:lnTo>
                    <a:pt x="1174" y="244"/>
                  </a:lnTo>
                  <a:lnTo>
                    <a:pt x="1175" y="241"/>
                  </a:lnTo>
                  <a:lnTo>
                    <a:pt x="1175" y="225"/>
                  </a:lnTo>
                  <a:lnTo>
                    <a:pt x="1176" y="223"/>
                  </a:lnTo>
                  <a:lnTo>
                    <a:pt x="1176" y="241"/>
                  </a:lnTo>
                  <a:lnTo>
                    <a:pt x="1177" y="231"/>
                  </a:lnTo>
                  <a:lnTo>
                    <a:pt x="1177" y="213"/>
                  </a:lnTo>
                  <a:lnTo>
                    <a:pt x="1178" y="215"/>
                  </a:lnTo>
                  <a:lnTo>
                    <a:pt x="1178" y="233"/>
                  </a:lnTo>
                  <a:lnTo>
                    <a:pt x="1179" y="212"/>
                  </a:lnTo>
                  <a:lnTo>
                    <a:pt x="1179" y="242"/>
                  </a:lnTo>
                  <a:lnTo>
                    <a:pt x="1180" y="234"/>
                  </a:lnTo>
                  <a:lnTo>
                    <a:pt x="1180" y="220"/>
                  </a:lnTo>
                  <a:lnTo>
                    <a:pt x="1181" y="216"/>
                  </a:lnTo>
                  <a:lnTo>
                    <a:pt x="1181" y="243"/>
                  </a:lnTo>
                  <a:lnTo>
                    <a:pt x="1182" y="239"/>
                  </a:lnTo>
                  <a:lnTo>
                    <a:pt x="1182" y="232"/>
                  </a:lnTo>
                  <a:lnTo>
                    <a:pt x="1183" y="237"/>
                  </a:lnTo>
                  <a:lnTo>
                    <a:pt x="1183" y="225"/>
                  </a:lnTo>
                  <a:lnTo>
                    <a:pt x="1184" y="236"/>
                  </a:lnTo>
                  <a:lnTo>
                    <a:pt x="1186" y="234"/>
                  </a:lnTo>
                  <a:lnTo>
                    <a:pt x="1186" y="220"/>
                  </a:lnTo>
                  <a:lnTo>
                    <a:pt x="1187" y="221"/>
                  </a:lnTo>
                  <a:lnTo>
                    <a:pt x="1187" y="239"/>
                  </a:lnTo>
                  <a:lnTo>
                    <a:pt x="1188" y="223"/>
                  </a:lnTo>
                  <a:lnTo>
                    <a:pt x="1189" y="237"/>
                  </a:lnTo>
                  <a:lnTo>
                    <a:pt x="1189" y="228"/>
                  </a:lnTo>
                  <a:lnTo>
                    <a:pt x="1190" y="234"/>
                  </a:lnTo>
                  <a:lnTo>
                    <a:pt x="1190" y="242"/>
                  </a:lnTo>
                  <a:lnTo>
                    <a:pt x="1191" y="239"/>
                  </a:lnTo>
                  <a:lnTo>
                    <a:pt x="1191" y="234"/>
                  </a:lnTo>
                  <a:lnTo>
                    <a:pt x="1192" y="232"/>
                  </a:lnTo>
                  <a:lnTo>
                    <a:pt x="1192" y="241"/>
                  </a:lnTo>
                  <a:lnTo>
                    <a:pt x="1193" y="237"/>
                  </a:lnTo>
                  <a:lnTo>
                    <a:pt x="1193" y="234"/>
                  </a:lnTo>
                  <a:lnTo>
                    <a:pt x="1194" y="235"/>
                  </a:lnTo>
                  <a:lnTo>
                    <a:pt x="1194" y="227"/>
                  </a:lnTo>
                  <a:lnTo>
                    <a:pt x="1195" y="231"/>
                  </a:lnTo>
                  <a:lnTo>
                    <a:pt x="1195" y="226"/>
                  </a:lnTo>
                  <a:lnTo>
                    <a:pt x="1196" y="229"/>
                  </a:lnTo>
                  <a:lnTo>
                    <a:pt x="1196" y="218"/>
                  </a:lnTo>
                  <a:lnTo>
                    <a:pt x="1197" y="230"/>
                  </a:lnTo>
                  <a:lnTo>
                    <a:pt x="1198" y="225"/>
                  </a:lnTo>
                  <a:lnTo>
                    <a:pt x="1198" y="218"/>
                  </a:lnTo>
                  <a:lnTo>
                    <a:pt x="1199" y="224"/>
                  </a:lnTo>
                  <a:lnTo>
                    <a:pt x="1199" y="229"/>
                  </a:lnTo>
                  <a:lnTo>
                    <a:pt x="1200" y="224"/>
                  </a:lnTo>
                  <a:lnTo>
                    <a:pt x="1201" y="229"/>
                  </a:lnTo>
                  <a:lnTo>
                    <a:pt x="1201" y="234"/>
                  </a:lnTo>
                  <a:lnTo>
                    <a:pt x="1202" y="232"/>
                  </a:lnTo>
                  <a:lnTo>
                    <a:pt x="1202" y="237"/>
                  </a:lnTo>
                  <a:lnTo>
                    <a:pt x="1203" y="235"/>
                  </a:lnTo>
                  <a:lnTo>
                    <a:pt x="1203" y="227"/>
                  </a:lnTo>
                  <a:lnTo>
                    <a:pt x="1204" y="233"/>
                  </a:lnTo>
                  <a:lnTo>
                    <a:pt x="1204" y="228"/>
                  </a:lnTo>
                  <a:lnTo>
                    <a:pt x="1206" y="219"/>
                  </a:lnTo>
                  <a:lnTo>
                    <a:pt x="1207" y="227"/>
                  </a:lnTo>
                  <a:lnTo>
                    <a:pt x="1207" y="218"/>
                  </a:lnTo>
                  <a:lnTo>
                    <a:pt x="1208" y="212"/>
                  </a:lnTo>
                  <a:lnTo>
                    <a:pt x="1209" y="214"/>
                  </a:lnTo>
                  <a:lnTo>
                    <a:pt x="1209" y="206"/>
                  </a:lnTo>
                  <a:lnTo>
                    <a:pt x="1210" y="208"/>
                  </a:lnTo>
                  <a:lnTo>
                    <a:pt x="1210" y="200"/>
                  </a:lnTo>
                  <a:lnTo>
                    <a:pt x="1211" y="197"/>
                  </a:lnTo>
                  <a:lnTo>
                    <a:pt x="1211" y="208"/>
                  </a:lnTo>
                  <a:lnTo>
                    <a:pt x="1212" y="203"/>
                  </a:lnTo>
                  <a:lnTo>
                    <a:pt x="1212" y="196"/>
                  </a:lnTo>
                  <a:lnTo>
                    <a:pt x="1213" y="202"/>
                  </a:lnTo>
                  <a:lnTo>
                    <a:pt x="1214" y="198"/>
                  </a:lnTo>
                  <a:lnTo>
                    <a:pt x="1214" y="209"/>
                  </a:lnTo>
                  <a:lnTo>
                    <a:pt x="1215" y="208"/>
                  </a:lnTo>
                  <a:lnTo>
                    <a:pt x="1215" y="214"/>
                  </a:lnTo>
                  <a:lnTo>
                    <a:pt x="1216" y="213"/>
                  </a:lnTo>
                  <a:lnTo>
                    <a:pt x="1216" y="225"/>
                  </a:lnTo>
                  <a:lnTo>
                    <a:pt x="1217" y="234"/>
                  </a:lnTo>
                  <a:lnTo>
                    <a:pt x="1218" y="256"/>
                  </a:lnTo>
                  <a:lnTo>
                    <a:pt x="1219" y="271"/>
                  </a:lnTo>
                  <a:lnTo>
                    <a:pt x="1220" y="281"/>
                  </a:lnTo>
                  <a:lnTo>
                    <a:pt x="1221" y="278"/>
                  </a:lnTo>
                  <a:lnTo>
                    <a:pt x="1221" y="284"/>
                  </a:lnTo>
                  <a:lnTo>
                    <a:pt x="1222" y="278"/>
                  </a:lnTo>
                  <a:lnTo>
                    <a:pt x="1222" y="268"/>
                  </a:lnTo>
                  <a:lnTo>
                    <a:pt x="1223" y="269"/>
                  </a:lnTo>
                  <a:lnTo>
                    <a:pt x="1223" y="256"/>
                  </a:lnTo>
                  <a:lnTo>
                    <a:pt x="1224" y="244"/>
                  </a:lnTo>
                  <a:lnTo>
                    <a:pt x="1226" y="234"/>
                  </a:lnTo>
                  <a:lnTo>
                    <a:pt x="1227" y="223"/>
                  </a:lnTo>
                  <a:lnTo>
                    <a:pt x="1228" y="216"/>
                  </a:lnTo>
                  <a:lnTo>
                    <a:pt x="1229" y="205"/>
                  </a:lnTo>
                  <a:lnTo>
                    <a:pt x="1230" y="207"/>
                  </a:lnTo>
                  <a:lnTo>
                    <a:pt x="1230" y="201"/>
                  </a:lnTo>
                  <a:lnTo>
                    <a:pt x="1231" y="188"/>
                  </a:lnTo>
                  <a:lnTo>
                    <a:pt x="1232" y="179"/>
                  </a:lnTo>
                  <a:lnTo>
                    <a:pt x="1233" y="167"/>
                  </a:lnTo>
                  <a:lnTo>
                    <a:pt x="1234" y="157"/>
                  </a:lnTo>
                  <a:lnTo>
                    <a:pt x="1235" y="187"/>
                  </a:lnTo>
                  <a:lnTo>
                    <a:pt x="1236" y="244"/>
                  </a:lnTo>
                  <a:lnTo>
                    <a:pt x="1237" y="329"/>
                  </a:lnTo>
                  <a:lnTo>
                    <a:pt x="1238" y="360"/>
                  </a:lnTo>
                  <a:lnTo>
                    <a:pt x="1239" y="342"/>
                  </a:lnTo>
                  <a:lnTo>
                    <a:pt x="1239" y="361"/>
                  </a:lnTo>
                  <a:lnTo>
                    <a:pt x="1240" y="342"/>
                  </a:lnTo>
                  <a:lnTo>
                    <a:pt x="1240" y="279"/>
                  </a:lnTo>
                  <a:lnTo>
                    <a:pt x="1241" y="216"/>
                  </a:lnTo>
                  <a:lnTo>
                    <a:pt x="1242" y="176"/>
                  </a:lnTo>
                  <a:lnTo>
                    <a:pt x="1243" y="200"/>
                  </a:lnTo>
                  <a:lnTo>
                    <a:pt x="1243" y="173"/>
                  </a:lnTo>
                  <a:lnTo>
                    <a:pt x="1244" y="200"/>
                  </a:lnTo>
                  <a:lnTo>
                    <a:pt x="1244" y="239"/>
                  </a:lnTo>
                  <a:lnTo>
                    <a:pt x="1246" y="289"/>
                  </a:lnTo>
                  <a:lnTo>
                    <a:pt x="1247" y="311"/>
                  </a:lnTo>
                  <a:lnTo>
                    <a:pt x="1248" y="310"/>
                  </a:lnTo>
                  <a:lnTo>
                    <a:pt x="1248" y="289"/>
                  </a:lnTo>
                  <a:lnTo>
                    <a:pt x="1249" y="235"/>
                  </a:lnTo>
                  <a:lnTo>
                    <a:pt x="1250" y="185"/>
                  </a:lnTo>
                  <a:lnTo>
                    <a:pt x="1251" y="156"/>
                  </a:lnTo>
                  <a:lnTo>
                    <a:pt x="1252" y="160"/>
                  </a:lnTo>
                  <a:lnTo>
                    <a:pt x="1252" y="154"/>
                  </a:lnTo>
                  <a:lnTo>
                    <a:pt x="1253" y="160"/>
                  </a:lnTo>
                  <a:lnTo>
                    <a:pt x="1253" y="179"/>
                  </a:lnTo>
                  <a:lnTo>
                    <a:pt x="1254" y="185"/>
                  </a:lnTo>
                  <a:lnTo>
                    <a:pt x="1255" y="168"/>
                  </a:lnTo>
                  <a:lnTo>
                    <a:pt x="1256" y="134"/>
                  </a:lnTo>
                  <a:lnTo>
                    <a:pt x="1257" y="98"/>
                  </a:lnTo>
                  <a:lnTo>
                    <a:pt x="1258" y="97"/>
                  </a:lnTo>
                  <a:lnTo>
                    <a:pt x="1258" y="219"/>
                  </a:lnTo>
                  <a:lnTo>
                    <a:pt x="1259" y="289"/>
                  </a:lnTo>
                  <a:lnTo>
                    <a:pt x="1260" y="395"/>
                  </a:lnTo>
                  <a:lnTo>
                    <a:pt x="1261" y="381"/>
                  </a:lnTo>
                  <a:lnTo>
                    <a:pt x="1261" y="426"/>
                  </a:lnTo>
                  <a:lnTo>
                    <a:pt x="1262" y="381"/>
                  </a:lnTo>
                  <a:lnTo>
                    <a:pt x="1262" y="354"/>
                  </a:lnTo>
                  <a:lnTo>
                    <a:pt x="1263" y="245"/>
                  </a:lnTo>
                  <a:lnTo>
                    <a:pt x="1264" y="157"/>
                  </a:lnTo>
                  <a:lnTo>
                    <a:pt x="1266" y="158"/>
                  </a:lnTo>
                  <a:lnTo>
                    <a:pt x="1266" y="118"/>
                  </a:lnTo>
                  <a:lnTo>
                    <a:pt x="1267" y="127"/>
                  </a:lnTo>
                  <a:lnTo>
                    <a:pt x="1267" y="113"/>
                  </a:lnTo>
                  <a:lnTo>
                    <a:pt x="1268" y="127"/>
                  </a:lnTo>
                  <a:lnTo>
                    <a:pt x="1268" y="221"/>
                  </a:lnTo>
                  <a:lnTo>
                    <a:pt x="1269" y="282"/>
                  </a:lnTo>
                  <a:lnTo>
                    <a:pt x="1270" y="345"/>
                  </a:lnTo>
                  <a:lnTo>
                    <a:pt x="1271" y="336"/>
                  </a:lnTo>
                  <a:lnTo>
                    <a:pt x="1271" y="352"/>
                  </a:lnTo>
                  <a:lnTo>
                    <a:pt x="1272" y="336"/>
                  </a:lnTo>
                  <a:lnTo>
                    <a:pt x="1272" y="295"/>
                  </a:lnTo>
                  <a:lnTo>
                    <a:pt x="1273" y="218"/>
                  </a:lnTo>
                  <a:lnTo>
                    <a:pt x="1274" y="175"/>
                  </a:lnTo>
                  <a:lnTo>
                    <a:pt x="1275" y="181"/>
                  </a:lnTo>
                  <a:lnTo>
                    <a:pt x="1275" y="174"/>
                  </a:lnTo>
                  <a:lnTo>
                    <a:pt x="1276" y="175"/>
                  </a:lnTo>
                  <a:lnTo>
                    <a:pt x="1276" y="198"/>
                  </a:lnTo>
                  <a:lnTo>
                    <a:pt x="1277" y="231"/>
                  </a:lnTo>
                  <a:lnTo>
                    <a:pt x="1278" y="228"/>
                  </a:lnTo>
                  <a:lnTo>
                    <a:pt x="1278" y="223"/>
                  </a:lnTo>
                  <a:lnTo>
                    <a:pt x="1279" y="227"/>
                  </a:lnTo>
                  <a:lnTo>
                    <a:pt x="1279" y="213"/>
                  </a:lnTo>
                  <a:lnTo>
                    <a:pt x="1280" y="159"/>
                  </a:lnTo>
                  <a:lnTo>
                    <a:pt x="1281" y="126"/>
                  </a:lnTo>
                  <a:lnTo>
                    <a:pt x="1282" y="93"/>
                  </a:lnTo>
                  <a:lnTo>
                    <a:pt x="1283" y="84"/>
                  </a:lnTo>
                  <a:lnTo>
                    <a:pt x="1285" y="227"/>
                  </a:lnTo>
                  <a:lnTo>
                    <a:pt x="1286" y="327"/>
                  </a:lnTo>
                  <a:lnTo>
                    <a:pt x="1287" y="415"/>
                  </a:lnTo>
                  <a:lnTo>
                    <a:pt x="1288" y="467"/>
                  </a:lnTo>
                  <a:lnTo>
                    <a:pt x="1289" y="424"/>
                  </a:lnTo>
                  <a:lnTo>
                    <a:pt x="1289" y="361"/>
                  </a:lnTo>
                  <a:lnTo>
                    <a:pt x="1290" y="258"/>
                  </a:lnTo>
                  <a:lnTo>
                    <a:pt x="1291" y="132"/>
                  </a:lnTo>
                  <a:lnTo>
                    <a:pt x="1292" y="109"/>
                  </a:lnTo>
                  <a:lnTo>
                    <a:pt x="1293" y="138"/>
                  </a:lnTo>
                  <a:lnTo>
                    <a:pt x="1294" y="133"/>
                  </a:lnTo>
                  <a:lnTo>
                    <a:pt x="1294" y="233"/>
                  </a:lnTo>
                  <a:lnTo>
                    <a:pt x="1295" y="292"/>
                  </a:lnTo>
                  <a:lnTo>
                    <a:pt x="1296" y="331"/>
                  </a:lnTo>
                  <a:lnTo>
                    <a:pt x="1297" y="363"/>
                  </a:lnTo>
                  <a:lnTo>
                    <a:pt x="1298" y="343"/>
                  </a:lnTo>
                  <a:lnTo>
                    <a:pt x="1298" y="286"/>
                  </a:lnTo>
                  <a:lnTo>
                    <a:pt x="1299" y="217"/>
                  </a:lnTo>
                  <a:lnTo>
                    <a:pt x="1300" y="163"/>
                  </a:lnTo>
                  <a:lnTo>
                    <a:pt x="1301" y="178"/>
                  </a:lnTo>
                  <a:lnTo>
                    <a:pt x="1301" y="165"/>
                  </a:lnTo>
                  <a:lnTo>
                    <a:pt x="1302" y="178"/>
                  </a:lnTo>
                  <a:lnTo>
                    <a:pt x="1302" y="206"/>
                  </a:lnTo>
                  <a:lnTo>
                    <a:pt x="1303" y="246"/>
                  </a:lnTo>
                  <a:lnTo>
                    <a:pt x="1305" y="243"/>
                  </a:lnTo>
                  <a:lnTo>
                    <a:pt x="1305" y="248"/>
                  </a:lnTo>
                  <a:lnTo>
                    <a:pt x="1306" y="244"/>
                  </a:lnTo>
                  <a:lnTo>
                    <a:pt x="1306" y="220"/>
                  </a:lnTo>
                  <a:lnTo>
                    <a:pt x="1307" y="181"/>
                  </a:lnTo>
                  <a:lnTo>
                    <a:pt x="1308" y="134"/>
                  </a:lnTo>
                  <a:lnTo>
                    <a:pt x="1309" y="103"/>
                  </a:lnTo>
                  <a:lnTo>
                    <a:pt x="1310" y="88"/>
                  </a:lnTo>
                  <a:lnTo>
                    <a:pt x="1311" y="92"/>
                  </a:lnTo>
                  <a:lnTo>
                    <a:pt x="1311" y="89"/>
                  </a:lnTo>
                  <a:lnTo>
                    <a:pt x="1312" y="91"/>
                  </a:lnTo>
                  <a:lnTo>
                    <a:pt x="1312" y="257"/>
                  </a:lnTo>
                  <a:lnTo>
                    <a:pt x="1313" y="356"/>
                  </a:lnTo>
                  <a:lnTo>
                    <a:pt x="1314" y="427"/>
                  </a:lnTo>
                  <a:lnTo>
                    <a:pt x="1315" y="387"/>
                  </a:lnTo>
                  <a:lnTo>
                    <a:pt x="1315" y="457"/>
                  </a:lnTo>
                  <a:lnTo>
                    <a:pt x="1316" y="387"/>
                  </a:lnTo>
                  <a:lnTo>
                    <a:pt x="1316" y="307"/>
                  </a:lnTo>
                  <a:lnTo>
                    <a:pt x="1317" y="200"/>
                  </a:lnTo>
                  <a:lnTo>
                    <a:pt x="1318" y="120"/>
                  </a:lnTo>
                  <a:lnTo>
                    <a:pt x="1319" y="124"/>
                  </a:lnTo>
                  <a:lnTo>
                    <a:pt x="1319" y="115"/>
                  </a:lnTo>
                  <a:lnTo>
                    <a:pt x="1320" y="119"/>
                  </a:lnTo>
                  <a:lnTo>
                    <a:pt x="1320" y="152"/>
                  </a:lnTo>
                  <a:lnTo>
                    <a:pt x="1321" y="253"/>
                  </a:lnTo>
                  <a:lnTo>
                    <a:pt x="1322" y="311"/>
                  </a:lnTo>
                  <a:lnTo>
                    <a:pt x="1323" y="332"/>
                  </a:lnTo>
                  <a:lnTo>
                    <a:pt x="1325" y="317"/>
                  </a:lnTo>
                  <a:lnTo>
                    <a:pt x="1325" y="351"/>
                  </a:lnTo>
                  <a:lnTo>
                    <a:pt x="1326" y="317"/>
                  </a:lnTo>
                  <a:lnTo>
                    <a:pt x="1326" y="247"/>
                  </a:lnTo>
                  <a:lnTo>
                    <a:pt x="1327" y="199"/>
                  </a:lnTo>
                  <a:lnTo>
                    <a:pt x="1328" y="170"/>
                  </a:lnTo>
                  <a:lnTo>
                    <a:pt x="1329" y="193"/>
                  </a:lnTo>
                  <a:lnTo>
                    <a:pt x="1329" y="174"/>
                  </a:lnTo>
                  <a:lnTo>
                    <a:pt x="1330" y="193"/>
                  </a:lnTo>
                  <a:lnTo>
                    <a:pt x="1330" y="216"/>
                  </a:lnTo>
                  <a:lnTo>
                    <a:pt x="1331" y="244"/>
                  </a:lnTo>
                  <a:lnTo>
                    <a:pt x="1332" y="237"/>
                  </a:lnTo>
                  <a:lnTo>
                    <a:pt x="1332" y="246"/>
                  </a:lnTo>
                  <a:lnTo>
                    <a:pt x="1333" y="237"/>
                  </a:lnTo>
                  <a:lnTo>
                    <a:pt x="1333" y="208"/>
                  </a:lnTo>
                  <a:lnTo>
                    <a:pt x="1334" y="169"/>
                  </a:lnTo>
                  <a:lnTo>
                    <a:pt x="1335" y="131"/>
                  </a:lnTo>
                  <a:lnTo>
                    <a:pt x="1336" y="122"/>
                  </a:lnTo>
                  <a:lnTo>
                    <a:pt x="1337" y="112"/>
                  </a:lnTo>
                  <a:lnTo>
                    <a:pt x="1338" y="114"/>
                  </a:lnTo>
                  <a:lnTo>
                    <a:pt x="1338" y="113"/>
                  </a:lnTo>
                  <a:lnTo>
                    <a:pt x="1339" y="233"/>
                  </a:lnTo>
                  <a:lnTo>
                    <a:pt x="1340" y="316"/>
                  </a:lnTo>
                  <a:lnTo>
                    <a:pt x="1341" y="399"/>
                  </a:lnTo>
                  <a:lnTo>
                    <a:pt x="1342" y="435"/>
                  </a:lnTo>
                  <a:lnTo>
                    <a:pt x="1343" y="415"/>
                  </a:lnTo>
                  <a:lnTo>
                    <a:pt x="1343" y="338"/>
                  </a:lnTo>
                  <a:lnTo>
                    <a:pt x="1345" y="258"/>
                  </a:lnTo>
                  <a:lnTo>
                    <a:pt x="1346" y="141"/>
                  </a:lnTo>
                  <a:lnTo>
                    <a:pt x="1347" y="142"/>
                  </a:lnTo>
                  <a:lnTo>
                    <a:pt x="1347" y="139"/>
                  </a:lnTo>
                  <a:lnTo>
                    <a:pt x="1348" y="140"/>
                  </a:lnTo>
                  <a:lnTo>
                    <a:pt x="1348" y="152"/>
                  </a:lnTo>
                  <a:lnTo>
                    <a:pt x="1349" y="227"/>
                  </a:lnTo>
                  <a:lnTo>
                    <a:pt x="1350" y="287"/>
                  </a:lnTo>
                  <a:lnTo>
                    <a:pt x="1351" y="324"/>
                  </a:lnTo>
                  <a:lnTo>
                    <a:pt x="1352" y="320"/>
                  </a:lnTo>
                  <a:lnTo>
                    <a:pt x="1352" y="333"/>
                  </a:lnTo>
                  <a:lnTo>
                    <a:pt x="1353" y="320"/>
                  </a:lnTo>
                  <a:lnTo>
                    <a:pt x="1353" y="277"/>
                  </a:lnTo>
                  <a:lnTo>
                    <a:pt x="1354" y="211"/>
                  </a:lnTo>
                  <a:lnTo>
                    <a:pt x="1355" y="172"/>
                  </a:lnTo>
                  <a:lnTo>
                    <a:pt x="1356" y="191"/>
                  </a:lnTo>
                  <a:lnTo>
                    <a:pt x="1357" y="188"/>
                  </a:lnTo>
                  <a:lnTo>
                    <a:pt x="1357" y="209"/>
                  </a:lnTo>
                  <a:lnTo>
                    <a:pt x="1358" y="241"/>
                  </a:lnTo>
                  <a:lnTo>
                    <a:pt x="1359" y="232"/>
                  </a:lnTo>
                  <a:lnTo>
                    <a:pt x="1359" y="245"/>
                  </a:lnTo>
                  <a:lnTo>
                    <a:pt x="1360" y="233"/>
                  </a:lnTo>
                  <a:lnTo>
                    <a:pt x="1360" y="216"/>
                  </a:lnTo>
                  <a:lnTo>
                    <a:pt x="1361" y="184"/>
                  </a:lnTo>
                  <a:lnTo>
                    <a:pt x="1362" y="159"/>
                  </a:lnTo>
                  <a:lnTo>
                    <a:pt x="1363" y="129"/>
                  </a:lnTo>
                  <a:lnTo>
                    <a:pt x="1365" y="131"/>
                  </a:lnTo>
                  <a:lnTo>
                    <a:pt x="1365" y="126"/>
                  </a:lnTo>
                  <a:lnTo>
                    <a:pt x="1366" y="135"/>
                  </a:lnTo>
                  <a:lnTo>
                    <a:pt x="1367" y="133"/>
                  </a:lnTo>
                  <a:lnTo>
                    <a:pt x="1367" y="126"/>
                  </a:lnTo>
                  <a:lnTo>
                    <a:pt x="1368" y="286"/>
                  </a:lnTo>
                  <a:lnTo>
                    <a:pt x="1369" y="279"/>
                  </a:lnTo>
                  <a:lnTo>
                    <a:pt x="1369" y="327"/>
                  </a:lnTo>
                  <a:lnTo>
                    <a:pt x="1370" y="398"/>
                  </a:lnTo>
                  <a:lnTo>
                    <a:pt x="1371" y="359"/>
                  </a:lnTo>
                  <a:lnTo>
                    <a:pt x="1371" y="428"/>
                  </a:lnTo>
                  <a:lnTo>
                    <a:pt x="1372" y="359"/>
                  </a:lnTo>
                  <a:lnTo>
                    <a:pt x="1372" y="327"/>
                  </a:lnTo>
                  <a:lnTo>
                    <a:pt x="1373" y="241"/>
                  </a:lnTo>
                  <a:lnTo>
                    <a:pt x="1374" y="152"/>
                  </a:lnTo>
                  <a:lnTo>
                    <a:pt x="1375" y="181"/>
                  </a:lnTo>
                  <a:lnTo>
                    <a:pt x="1375" y="139"/>
                  </a:lnTo>
                  <a:lnTo>
                    <a:pt x="1376" y="170"/>
                  </a:lnTo>
                  <a:lnTo>
                    <a:pt x="1376" y="136"/>
                  </a:lnTo>
                  <a:lnTo>
                    <a:pt x="1377" y="170"/>
                  </a:lnTo>
                  <a:lnTo>
                    <a:pt x="1377" y="247"/>
                  </a:lnTo>
                  <a:lnTo>
                    <a:pt x="1378" y="240"/>
                  </a:lnTo>
                  <a:lnTo>
                    <a:pt x="1378" y="271"/>
                  </a:lnTo>
                  <a:lnTo>
                    <a:pt x="1379" y="308"/>
                  </a:lnTo>
                  <a:lnTo>
                    <a:pt x="1380" y="307"/>
                  </a:lnTo>
                  <a:lnTo>
                    <a:pt x="1380" y="282"/>
                  </a:lnTo>
                  <a:lnTo>
                    <a:pt x="1381" y="294"/>
                  </a:lnTo>
                  <a:lnTo>
                    <a:pt x="1382" y="287"/>
                  </a:lnTo>
                  <a:lnTo>
                    <a:pt x="1382" y="211"/>
                  </a:lnTo>
                  <a:lnTo>
                    <a:pt x="1384" y="205"/>
                  </a:lnTo>
                  <a:lnTo>
                    <a:pt x="1385" y="187"/>
                  </a:lnTo>
                  <a:lnTo>
                    <a:pt x="1386" y="232"/>
                  </a:lnTo>
                  <a:lnTo>
                    <a:pt x="1387" y="216"/>
                  </a:lnTo>
                  <a:lnTo>
                    <a:pt x="1388" y="230"/>
                  </a:lnTo>
                  <a:lnTo>
                    <a:pt x="1388" y="225"/>
                  </a:lnTo>
                  <a:lnTo>
                    <a:pt x="1389" y="211"/>
                  </a:lnTo>
                  <a:lnTo>
                    <a:pt x="1389" y="233"/>
                  </a:lnTo>
                  <a:lnTo>
                    <a:pt x="1390" y="211"/>
                  </a:lnTo>
                  <a:lnTo>
                    <a:pt x="1390" y="206"/>
                  </a:lnTo>
                  <a:lnTo>
                    <a:pt x="1391" y="207"/>
                  </a:lnTo>
                  <a:lnTo>
                    <a:pt x="1391" y="186"/>
                  </a:lnTo>
                  <a:lnTo>
                    <a:pt x="1392" y="187"/>
                  </a:lnTo>
                  <a:lnTo>
                    <a:pt x="1392" y="183"/>
                  </a:lnTo>
                  <a:lnTo>
                    <a:pt x="1393" y="179"/>
                  </a:lnTo>
                  <a:lnTo>
                    <a:pt x="1394" y="181"/>
                  </a:lnTo>
                  <a:lnTo>
                    <a:pt x="1394" y="185"/>
                  </a:lnTo>
                  <a:lnTo>
                    <a:pt x="1395" y="183"/>
                  </a:lnTo>
                  <a:lnTo>
                    <a:pt x="1395" y="180"/>
                  </a:lnTo>
                  <a:lnTo>
                    <a:pt x="1396" y="181"/>
                  </a:lnTo>
                  <a:lnTo>
                    <a:pt x="1396" y="169"/>
                  </a:lnTo>
                  <a:lnTo>
                    <a:pt x="1397" y="170"/>
                  </a:lnTo>
                  <a:lnTo>
                    <a:pt x="1397" y="246"/>
                  </a:lnTo>
                  <a:lnTo>
                    <a:pt x="1398" y="230"/>
                  </a:lnTo>
                  <a:lnTo>
                    <a:pt x="1398" y="248"/>
                  </a:lnTo>
                  <a:lnTo>
                    <a:pt x="1399" y="245"/>
                  </a:lnTo>
                  <a:lnTo>
                    <a:pt x="1399" y="316"/>
                  </a:lnTo>
                  <a:lnTo>
                    <a:pt x="1400" y="308"/>
                  </a:lnTo>
                  <a:lnTo>
                    <a:pt x="1400" y="320"/>
                  </a:lnTo>
                  <a:lnTo>
                    <a:pt x="1401" y="338"/>
                  </a:lnTo>
                  <a:lnTo>
                    <a:pt x="1402" y="336"/>
                  </a:lnTo>
                  <a:lnTo>
                    <a:pt x="1402" y="294"/>
                  </a:lnTo>
                  <a:lnTo>
                    <a:pt x="1404" y="274"/>
                  </a:lnTo>
                  <a:lnTo>
                    <a:pt x="1405" y="211"/>
                  </a:lnTo>
                  <a:lnTo>
                    <a:pt x="1406" y="202"/>
                  </a:lnTo>
                  <a:lnTo>
                    <a:pt x="1407" y="205"/>
                  </a:lnTo>
                  <a:lnTo>
                    <a:pt x="1407" y="169"/>
                  </a:lnTo>
                  <a:lnTo>
                    <a:pt x="1408" y="192"/>
                  </a:lnTo>
                  <a:lnTo>
                    <a:pt x="1409" y="202"/>
                  </a:lnTo>
                  <a:lnTo>
                    <a:pt x="1410" y="242"/>
                  </a:lnTo>
                  <a:lnTo>
                    <a:pt x="1411" y="267"/>
                  </a:lnTo>
                  <a:lnTo>
                    <a:pt x="1412" y="264"/>
                  </a:lnTo>
                  <a:lnTo>
                    <a:pt x="1412" y="286"/>
                  </a:lnTo>
                  <a:lnTo>
                    <a:pt x="1413" y="275"/>
                  </a:lnTo>
                  <a:lnTo>
                    <a:pt x="1413" y="293"/>
                  </a:lnTo>
                  <a:lnTo>
                    <a:pt x="1414" y="275"/>
                  </a:lnTo>
                  <a:lnTo>
                    <a:pt x="1414" y="260"/>
                  </a:lnTo>
                  <a:lnTo>
                    <a:pt x="1415" y="262"/>
                  </a:lnTo>
                  <a:lnTo>
                    <a:pt x="1415" y="230"/>
                  </a:lnTo>
                  <a:lnTo>
                    <a:pt x="1416" y="210"/>
                  </a:lnTo>
                  <a:lnTo>
                    <a:pt x="1417" y="188"/>
                  </a:lnTo>
                  <a:lnTo>
                    <a:pt x="1418" y="183"/>
                  </a:lnTo>
                  <a:lnTo>
                    <a:pt x="1419" y="187"/>
                  </a:lnTo>
                  <a:lnTo>
                    <a:pt x="1419" y="190"/>
                  </a:lnTo>
                  <a:lnTo>
                    <a:pt x="1420" y="188"/>
                  </a:lnTo>
                  <a:lnTo>
                    <a:pt x="1420" y="203"/>
                  </a:lnTo>
                  <a:lnTo>
                    <a:pt x="1421" y="202"/>
                  </a:lnTo>
                  <a:lnTo>
                    <a:pt x="1421" y="208"/>
                  </a:lnTo>
                  <a:lnTo>
                    <a:pt x="1422" y="205"/>
                  </a:lnTo>
                  <a:lnTo>
                    <a:pt x="1422" y="202"/>
                  </a:lnTo>
                  <a:lnTo>
                    <a:pt x="1424" y="191"/>
                  </a:lnTo>
                  <a:lnTo>
                    <a:pt x="1424" y="205"/>
                  </a:lnTo>
                  <a:lnTo>
                    <a:pt x="1425" y="191"/>
                  </a:lnTo>
                  <a:lnTo>
                    <a:pt x="1425" y="178"/>
                  </a:lnTo>
                  <a:lnTo>
                    <a:pt x="1426" y="155"/>
                  </a:lnTo>
                  <a:lnTo>
                    <a:pt x="1427" y="212"/>
                  </a:lnTo>
                  <a:lnTo>
                    <a:pt x="1428" y="225"/>
                  </a:lnTo>
                  <a:lnTo>
                    <a:pt x="1429" y="304"/>
                  </a:lnTo>
                  <a:lnTo>
                    <a:pt x="1430" y="318"/>
                  </a:lnTo>
                  <a:lnTo>
                    <a:pt x="1431" y="343"/>
                  </a:lnTo>
                  <a:lnTo>
                    <a:pt x="1432" y="298"/>
                  </a:lnTo>
                  <a:lnTo>
                    <a:pt x="1433" y="284"/>
                  </a:lnTo>
                  <a:lnTo>
                    <a:pt x="1434" y="215"/>
                  </a:lnTo>
                  <a:lnTo>
                    <a:pt x="1435" y="204"/>
                  </a:lnTo>
                  <a:lnTo>
                    <a:pt x="1436" y="167"/>
                  </a:lnTo>
                  <a:lnTo>
                    <a:pt x="1437" y="184"/>
                  </a:lnTo>
                  <a:lnTo>
                    <a:pt x="1438" y="188"/>
                  </a:lnTo>
                  <a:lnTo>
                    <a:pt x="1439" y="187"/>
                  </a:lnTo>
                  <a:lnTo>
                    <a:pt x="1439" y="226"/>
                  </a:lnTo>
                  <a:lnTo>
                    <a:pt x="1440" y="246"/>
                  </a:lnTo>
                  <a:lnTo>
                    <a:pt x="1441" y="286"/>
                  </a:lnTo>
                  <a:lnTo>
                    <a:pt x="1442" y="282"/>
                  </a:lnTo>
                  <a:lnTo>
                    <a:pt x="1442" y="287"/>
                  </a:lnTo>
                  <a:lnTo>
                    <a:pt x="1444" y="285"/>
                  </a:lnTo>
                  <a:lnTo>
                    <a:pt x="1444" y="280"/>
                  </a:lnTo>
                  <a:lnTo>
                    <a:pt x="1445" y="250"/>
                  </a:lnTo>
                  <a:lnTo>
                    <a:pt x="1446" y="230"/>
                  </a:lnTo>
                  <a:lnTo>
                    <a:pt x="1447" y="194"/>
                  </a:lnTo>
                  <a:lnTo>
                    <a:pt x="1448" y="186"/>
                  </a:lnTo>
                  <a:lnTo>
                    <a:pt x="1449" y="187"/>
                  </a:lnTo>
                  <a:lnTo>
                    <a:pt x="1449" y="178"/>
                  </a:lnTo>
                  <a:lnTo>
                    <a:pt x="1450" y="187"/>
                  </a:lnTo>
                  <a:lnTo>
                    <a:pt x="1450" y="200"/>
                  </a:lnTo>
                  <a:lnTo>
                    <a:pt x="1451" y="199"/>
                  </a:lnTo>
                  <a:lnTo>
                    <a:pt x="1451" y="209"/>
                  </a:lnTo>
                  <a:lnTo>
                    <a:pt x="1452" y="214"/>
                  </a:lnTo>
                  <a:lnTo>
                    <a:pt x="1453" y="210"/>
                  </a:lnTo>
                  <a:lnTo>
                    <a:pt x="1453" y="199"/>
                  </a:lnTo>
                  <a:lnTo>
                    <a:pt x="1454" y="189"/>
                  </a:lnTo>
                  <a:lnTo>
                    <a:pt x="1455" y="170"/>
                  </a:lnTo>
                  <a:lnTo>
                    <a:pt x="1456" y="160"/>
                  </a:lnTo>
                  <a:lnTo>
                    <a:pt x="1457" y="216"/>
                  </a:lnTo>
                  <a:lnTo>
                    <a:pt x="1458" y="215"/>
                  </a:lnTo>
                  <a:lnTo>
                    <a:pt x="1458" y="255"/>
                  </a:lnTo>
                  <a:lnTo>
                    <a:pt x="1459" y="306"/>
                  </a:lnTo>
                  <a:lnTo>
                    <a:pt x="1460" y="326"/>
                  </a:lnTo>
                  <a:lnTo>
                    <a:pt x="1461" y="343"/>
                  </a:lnTo>
                  <a:lnTo>
                    <a:pt x="1462" y="339"/>
                  </a:lnTo>
                  <a:lnTo>
                    <a:pt x="1462" y="298"/>
                  </a:lnTo>
                  <a:lnTo>
                    <a:pt x="1464" y="299"/>
                  </a:lnTo>
                  <a:lnTo>
                    <a:pt x="1464" y="268"/>
                  </a:lnTo>
                  <a:lnTo>
                    <a:pt x="1465" y="221"/>
                  </a:lnTo>
                  <a:lnTo>
                    <a:pt x="1466" y="198"/>
                  </a:lnTo>
                  <a:lnTo>
                    <a:pt x="1467" y="172"/>
                  </a:lnTo>
                  <a:lnTo>
                    <a:pt x="1468" y="194"/>
                  </a:lnTo>
                  <a:lnTo>
                    <a:pt x="1468" y="173"/>
                  </a:lnTo>
                  <a:lnTo>
                    <a:pt x="1469" y="189"/>
                  </a:lnTo>
                  <a:lnTo>
                    <a:pt x="1469" y="196"/>
                  </a:lnTo>
                  <a:lnTo>
                    <a:pt x="1470" y="227"/>
                  </a:lnTo>
                  <a:lnTo>
                    <a:pt x="1471" y="236"/>
                  </a:lnTo>
                  <a:lnTo>
                    <a:pt x="1472" y="272"/>
                  </a:lnTo>
                  <a:lnTo>
                    <a:pt x="1473" y="279"/>
                  </a:lnTo>
                  <a:lnTo>
                    <a:pt x="1474" y="275"/>
                  </a:lnTo>
                  <a:lnTo>
                    <a:pt x="1474" y="282"/>
                  </a:lnTo>
                  <a:lnTo>
                    <a:pt x="1475" y="281"/>
                  </a:lnTo>
                  <a:lnTo>
                    <a:pt x="1475" y="254"/>
                  </a:lnTo>
                  <a:lnTo>
                    <a:pt x="1476" y="235"/>
                  </a:lnTo>
                  <a:lnTo>
                    <a:pt x="1477" y="205"/>
                  </a:lnTo>
                  <a:lnTo>
                    <a:pt x="1478" y="195"/>
                  </a:lnTo>
                  <a:lnTo>
                    <a:pt x="1479" y="183"/>
                  </a:lnTo>
                  <a:lnTo>
                    <a:pt x="1480" y="194"/>
                  </a:lnTo>
                  <a:lnTo>
                    <a:pt x="1480" y="185"/>
                  </a:lnTo>
                  <a:lnTo>
                    <a:pt x="1481" y="194"/>
                  </a:lnTo>
                  <a:lnTo>
                    <a:pt x="1481" y="203"/>
                  </a:lnTo>
                  <a:lnTo>
                    <a:pt x="1483" y="209"/>
                  </a:lnTo>
                  <a:lnTo>
                    <a:pt x="1484" y="208"/>
                  </a:lnTo>
                  <a:lnTo>
                    <a:pt x="1484" y="199"/>
                  </a:lnTo>
                  <a:lnTo>
                    <a:pt x="1485" y="200"/>
                  </a:lnTo>
                  <a:lnTo>
                    <a:pt x="1485" y="187"/>
                  </a:lnTo>
                  <a:lnTo>
                    <a:pt x="1486" y="177"/>
                  </a:lnTo>
                  <a:lnTo>
                    <a:pt x="1487" y="160"/>
                  </a:lnTo>
                  <a:lnTo>
                    <a:pt x="1488" y="156"/>
                  </a:lnTo>
                  <a:lnTo>
                    <a:pt x="1488" y="202"/>
                  </a:lnTo>
                  <a:lnTo>
                    <a:pt x="1489" y="225"/>
                  </a:lnTo>
                  <a:lnTo>
                    <a:pt x="1490" y="292"/>
                  </a:lnTo>
                  <a:lnTo>
                    <a:pt x="1491" y="312"/>
                  </a:lnTo>
                  <a:lnTo>
                    <a:pt x="1492" y="337"/>
                  </a:lnTo>
                  <a:lnTo>
                    <a:pt x="1493" y="297"/>
                  </a:lnTo>
                  <a:lnTo>
                    <a:pt x="1494" y="274"/>
                  </a:lnTo>
                  <a:lnTo>
                    <a:pt x="1495" y="220"/>
                  </a:lnTo>
                  <a:lnTo>
                    <a:pt x="1496" y="203"/>
                  </a:lnTo>
                  <a:lnTo>
                    <a:pt x="1497" y="205"/>
                  </a:lnTo>
                  <a:lnTo>
                    <a:pt x="1497" y="176"/>
                  </a:lnTo>
                  <a:lnTo>
                    <a:pt x="1498" y="188"/>
                  </a:lnTo>
                  <a:lnTo>
                    <a:pt x="1498" y="174"/>
                  </a:lnTo>
                  <a:lnTo>
                    <a:pt x="1499" y="188"/>
                  </a:lnTo>
                  <a:lnTo>
                    <a:pt x="1499" y="191"/>
                  </a:lnTo>
                  <a:lnTo>
                    <a:pt x="1500" y="190"/>
                  </a:lnTo>
                  <a:lnTo>
                    <a:pt x="1500" y="221"/>
                  </a:lnTo>
                  <a:lnTo>
                    <a:pt x="1501" y="234"/>
                  </a:lnTo>
                  <a:lnTo>
                    <a:pt x="1503" y="265"/>
                  </a:lnTo>
                  <a:lnTo>
                    <a:pt x="1504" y="283"/>
                  </a:lnTo>
                  <a:lnTo>
                    <a:pt x="1505" y="277"/>
                  </a:lnTo>
                  <a:lnTo>
                    <a:pt x="1505" y="285"/>
                  </a:lnTo>
                  <a:lnTo>
                    <a:pt x="1506" y="262"/>
                  </a:lnTo>
                  <a:lnTo>
                    <a:pt x="1506" y="286"/>
                  </a:lnTo>
                  <a:lnTo>
                    <a:pt x="1507" y="262"/>
                  </a:lnTo>
                  <a:lnTo>
                    <a:pt x="1507" y="239"/>
                  </a:lnTo>
                  <a:lnTo>
                    <a:pt x="1508" y="208"/>
                  </a:lnTo>
                  <a:lnTo>
                    <a:pt x="1509" y="195"/>
                  </a:lnTo>
                  <a:lnTo>
                    <a:pt x="1510" y="184"/>
                  </a:lnTo>
                  <a:lnTo>
                    <a:pt x="1511" y="185"/>
                  </a:lnTo>
                  <a:lnTo>
                    <a:pt x="1511" y="200"/>
                  </a:lnTo>
                  <a:lnTo>
                    <a:pt x="1512" y="208"/>
                  </a:lnTo>
                  <a:lnTo>
                    <a:pt x="1513" y="217"/>
                  </a:lnTo>
                  <a:lnTo>
                    <a:pt x="1514" y="206"/>
                  </a:lnTo>
                  <a:lnTo>
                    <a:pt x="1515" y="195"/>
                  </a:lnTo>
                  <a:lnTo>
                    <a:pt x="1516" y="179"/>
                  </a:lnTo>
                  <a:lnTo>
                    <a:pt x="1517" y="161"/>
                  </a:lnTo>
                  <a:lnTo>
                    <a:pt x="1518" y="158"/>
                  </a:lnTo>
                  <a:lnTo>
                    <a:pt x="1518" y="201"/>
                  </a:lnTo>
                  <a:lnTo>
                    <a:pt x="1519" y="227"/>
                  </a:lnTo>
                  <a:lnTo>
                    <a:pt x="1520" y="291"/>
                  </a:lnTo>
                  <a:lnTo>
                    <a:pt x="1521" y="319"/>
                  </a:lnTo>
                  <a:lnTo>
                    <a:pt x="1523" y="318"/>
                  </a:lnTo>
                  <a:lnTo>
                    <a:pt x="1523" y="347"/>
                  </a:lnTo>
                  <a:lnTo>
                    <a:pt x="1524" y="346"/>
                  </a:lnTo>
                  <a:lnTo>
                    <a:pt x="1524" y="310"/>
                  </a:lnTo>
                  <a:lnTo>
                    <a:pt x="1525" y="277"/>
                  </a:lnTo>
                  <a:lnTo>
                    <a:pt x="1526" y="223"/>
                  </a:lnTo>
                  <a:lnTo>
                    <a:pt x="1527" y="196"/>
                  </a:lnTo>
                  <a:lnTo>
                    <a:pt x="1528" y="197"/>
                  </a:lnTo>
                  <a:lnTo>
                    <a:pt x="1528" y="174"/>
                  </a:lnTo>
                  <a:lnTo>
                    <a:pt x="1529" y="179"/>
                  </a:lnTo>
                  <a:lnTo>
                    <a:pt x="1529" y="169"/>
                  </a:lnTo>
                  <a:lnTo>
                    <a:pt x="1530" y="179"/>
                  </a:lnTo>
                  <a:lnTo>
                    <a:pt x="1530" y="197"/>
                  </a:lnTo>
                  <a:lnTo>
                    <a:pt x="1531" y="195"/>
                  </a:lnTo>
                  <a:lnTo>
                    <a:pt x="1531" y="225"/>
                  </a:lnTo>
                  <a:lnTo>
                    <a:pt x="1532" y="246"/>
                  </a:lnTo>
                  <a:lnTo>
                    <a:pt x="1533" y="266"/>
                  </a:lnTo>
                  <a:lnTo>
                    <a:pt x="1534" y="286"/>
                  </a:lnTo>
                  <a:lnTo>
                    <a:pt x="1535" y="283"/>
                  </a:lnTo>
                  <a:lnTo>
                    <a:pt x="1535" y="273"/>
                  </a:lnTo>
                  <a:lnTo>
                    <a:pt x="1536" y="276"/>
                  </a:lnTo>
                  <a:lnTo>
                    <a:pt x="1536" y="256"/>
                  </a:lnTo>
                  <a:lnTo>
                    <a:pt x="1537" y="231"/>
                  </a:lnTo>
                  <a:lnTo>
                    <a:pt x="1538" y="211"/>
                  </a:lnTo>
                  <a:lnTo>
                    <a:pt x="1539" y="192"/>
                  </a:lnTo>
                  <a:lnTo>
                    <a:pt x="1540" y="194"/>
                  </a:lnTo>
                  <a:lnTo>
                    <a:pt x="1540" y="190"/>
                  </a:lnTo>
                  <a:lnTo>
                    <a:pt x="1541" y="197"/>
                  </a:lnTo>
                  <a:lnTo>
                    <a:pt x="1543" y="210"/>
                  </a:lnTo>
                  <a:lnTo>
                    <a:pt x="1544" y="208"/>
                  </a:lnTo>
                  <a:lnTo>
                    <a:pt x="1545" y="209"/>
                  </a:lnTo>
                  <a:lnTo>
                    <a:pt x="1545" y="198"/>
                  </a:lnTo>
                  <a:lnTo>
                    <a:pt x="1546" y="187"/>
                  </a:lnTo>
                  <a:lnTo>
                    <a:pt x="1547" y="169"/>
                  </a:lnTo>
                  <a:lnTo>
                    <a:pt x="1548" y="144"/>
                  </a:lnTo>
                  <a:lnTo>
                    <a:pt x="1549" y="159"/>
                  </a:lnTo>
                  <a:lnTo>
                    <a:pt x="1549" y="209"/>
                  </a:lnTo>
                  <a:lnTo>
                    <a:pt x="1550" y="254"/>
                  </a:lnTo>
                  <a:lnTo>
                    <a:pt x="1551" y="318"/>
                  </a:lnTo>
                  <a:lnTo>
                    <a:pt x="1552" y="315"/>
                  </a:lnTo>
                  <a:lnTo>
                    <a:pt x="1552" y="322"/>
                  </a:lnTo>
                  <a:lnTo>
                    <a:pt x="1553" y="348"/>
                  </a:lnTo>
                  <a:lnTo>
                    <a:pt x="1554" y="341"/>
                  </a:lnTo>
                  <a:lnTo>
                    <a:pt x="1554" y="296"/>
                  </a:lnTo>
                  <a:lnTo>
                    <a:pt x="1555" y="258"/>
                  </a:lnTo>
                  <a:lnTo>
                    <a:pt x="1556" y="196"/>
                  </a:lnTo>
                  <a:lnTo>
                    <a:pt x="1557" y="188"/>
                  </a:lnTo>
                  <a:lnTo>
                    <a:pt x="1558" y="190"/>
                  </a:lnTo>
                  <a:lnTo>
                    <a:pt x="1558" y="172"/>
                  </a:lnTo>
                  <a:lnTo>
                    <a:pt x="1559" y="195"/>
                  </a:lnTo>
                  <a:lnTo>
                    <a:pt x="1560" y="212"/>
                  </a:lnTo>
                  <a:lnTo>
                    <a:pt x="1561" y="211"/>
                  </a:lnTo>
                  <a:lnTo>
                    <a:pt x="1561" y="244"/>
                  </a:lnTo>
                  <a:lnTo>
                    <a:pt x="1563" y="259"/>
                  </a:lnTo>
                  <a:lnTo>
                    <a:pt x="1564" y="256"/>
                  </a:lnTo>
                  <a:lnTo>
                    <a:pt x="1564" y="276"/>
                  </a:lnTo>
                  <a:lnTo>
                    <a:pt x="1565" y="275"/>
                  </a:lnTo>
                  <a:lnTo>
                    <a:pt x="1565" y="283"/>
                  </a:lnTo>
                  <a:lnTo>
                    <a:pt x="1566" y="275"/>
                  </a:lnTo>
                  <a:lnTo>
                    <a:pt x="1566" y="257"/>
                  </a:lnTo>
                  <a:lnTo>
                    <a:pt x="1567" y="259"/>
                  </a:lnTo>
                  <a:lnTo>
                    <a:pt x="1567" y="234"/>
                  </a:lnTo>
                  <a:lnTo>
                    <a:pt x="1568" y="208"/>
                  </a:lnTo>
                  <a:lnTo>
                    <a:pt x="1569" y="209"/>
                  </a:lnTo>
                  <a:lnTo>
                    <a:pt x="1569" y="197"/>
                  </a:lnTo>
                  <a:lnTo>
                    <a:pt x="1570" y="183"/>
                  </a:lnTo>
                  <a:lnTo>
                    <a:pt x="1571" y="189"/>
                  </a:lnTo>
                  <a:lnTo>
                    <a:pt x="1572" y="188"/>
                  </a:lnTo>
                  <a:lnTo>
                    <a:pt x="1572" y="194"/>
                  </a:lnTo>
                  <a:lnTo>
                    <a:pt x="1573" y="202"/>
                  </a:lnTo>
                  <a:lnTo>
                    <a:pt x="1574" y="191"/>
                  </a:lnTo>
                  <a:lnTo>
                    <a:pt x="1575" y="179"/>
                  </a:lnTo>
                  <a:lnTo>
                    <a:pt x="1576" y="164"/>
                  </a:lnTo>
                  <a:lnTo>
                    <a:pt x="1577" y="141"/>
                  </a:lnTo>
                  <a:lnTo>
                    <a:pt x="1578" y="138"/>
                  </a:lnTo>
                  <a:lnTo>
                    <a:pt x="1578" y="187"/>
                  </a:lnTo>
                  <a:lnTo>
                    <a:pt x="1579" y="217"/>
                  </a:lnTo>
                  <a:lnTo>
                    <a:pt x="1580" y="295"/>
                  </a:lnTo>
                  <a:lnTo>
                    <a:pt x="1581" y="321"/>
                  </a:lnTo>
                  <a:lnTo>
                    <a:pt x="1583" y="340"/>
                  </a:lnTo>
                  <a:lnTo>
                    <a:pt x="1584" y="301"/>
                  </a:lnTo>
                  <a:lnTo>
                    <a:pt x="1585" y="258"/>
                  </a:lnTo>
                  <a:lnTo>
                    <a:pt x="1586" y="212"/>
                  </a:lnTo>
                  <a:lnTo>
                    <a:pt x="1587" y="166"/>
                  </a:lnTo>
                  <a:lnTo>
                    <a:pt x="1588" y="176"/>
                  </a:lnTo>
                  <a:lnTo>
                    <a:pt x="1589" y="170"/>
                  </a:lnTo>
                  <a:lnTo>
                    <a:pt x="1589" y="180"/>
                  </a:lnTo>
                  <a:lnTo>
                    <a:pt x="1590" y="226"/>
                  </a:lnTo>
                  <a:lnTo>
                    <a:pt x="1591" y="239"/>
                  </a:lnTo>
                  <a:lnTo>
                    <a:pt x="1592" y="274"/>
                  </a:lnTo>
                  <a:lnTo>
                    <a:pt x="1593" y="291"/>
                  </a:lnTo>
                  <a:lnTo>
                    <a:pt x="1594" y="323"/>
                  </a:lnTo>
                  <a:lnTo>
                    <a:pt x="1595" y="304"/>
                  </a:lnTo>
                  <a:lnTo>
                    <a:pt x="1595" y="277"/>
                  </a:lnTo>
                  <a:lnTo>
                    <a:pt x="1596" y="213"/>
                  </a:lnTo>
                  <a:lnTo>
                    <a:pt x="1597" y="240"/>
                  </a:lnTo>
                  <a:lnTo>
                    <a:pt x="1597" y="202"/>
                  </a:lnTo>
                  <a:lnTo>
                    <a:pt x="1598" y="213"/>
                  </a:lnTo>
                  <a:lnTo>
                    <a:pt x="1598" y="200"/>
                  </a:lnTo>
                  <a:lnTo>
                    <a:pt x="1599" y="205"/>
                  </a:lnTo>
                  <a:lnTo>
                    <a:pt x="1599" y="243"/>
                  </a:lnTo>
                  <a:lnTo>
                    <a:pt x="1600" y="239"/>
                  </a:lnTo>
                  <a:lnTo>
                    <a:pt x="1600" y="216"/>
                  </a:lnTo>
                  <a:lnTo>
                    <a:pt x="1602" y="225"/>
                  </a:lnTo>
                  <a:lnTo>
                    <a:pt x="1602" y="240"/>
                  </a:lnTo>
                  <a:lnTo>
                    <a:pt x="1603" y="225"/>
                  </a:lnTo>
                  <a:lnTo>
                    <a:pt x="1603" y="191"/>
                  </a:lnTo>
                  <a:lnTo>
                    <a:pt x="1604" y="150"/>
                  </a:lnTo>
                  <a:lnTo>
                    <a:pt x="1605" y="121"/>
                  </a:lnTo>
                  <a:lnTo>
                    <a:pt x="1606" y="101"/>
                  </a:lnTo>
                  <a:lnTo>
                    <a:pt x="1607" y="67"/>
                  </a:lnTo>
                  <a:lnTo>
                    <a:pt x="1607" y="140"/>
                  </a:lnTo>
                  <a:lnTo>
                    <a:pt x="1608" y="306"/>
                  </a:lnTo>
                  <a:lnTo>
                    <a:pt x="1609" y="305"/>
                  </a:lnTo>
                  <a:lnTo>
                    <a:pt x="1609" y="419"/>
                  </a:lnTo>
                  <a:lnTo>
                    <a:pt x="1610" y="416"/>
                  </a:lnTo>
                  <a:lnTo>
                    <a:pt x="1610" y="523"/>
                  </a:lnTo>
                  <a:lnTo>
                    <a:pt x="1611" y="510"/>
                  </a:lnTo>
                  <a:lnTo>
                    <a:pt x="1611" y="325"/>
                  </a:lnTo>
                  <a:lnTo>
                    <a:pt x="1612" y="202"/>
                  </a:lnTo>
                  <a:lnTo>
                    <a:pt x="1613" y="25"/>
                  </a:lnTo>
                  <a:lnTo>
                    <a:pt x="1614" y="141"/>
                  </a:lnTo>
                  <a:lnTo>
                    <a:pt x="1615" y="140"/>
                  </a:lnTo>
                  <a:lnTo>
                    <a:pt x="1615" y="238"/>
                  </a:lnTo>
                  <a:lnTo>
                    <a:pt x="1616" y="403"/>
                  </a:lnTo>
                  <a:lnTo>
                    <a:pt x="1617" y="379"/>
                  </a:lnTo>
                  <a:lnTo>
                    <a:pt x="1617" y="432"/>
                  </a:lnTo>
                  <a:lnTo>
                    <a:pt x="1618" y="379"/>
                  </a:lnTo>
                  <a:lnTo>
                    <a:pt x="1618" y="322"/>
                  </a:lnTo>
                  <a:lnTo>
                    <a:pt x="1619" y="186"/>
                  </a:lnTo>
                  <a:lnTo>
                    <a:pt x="1620" y="93"/>
                  </a:lnTo>
                  <a:lnTo>
                    <a:pt x="1622" y="133"/>
                  </a:lnTo>
                  <a:lnTo>
                    <a:pt x="1622" y="101"/>
                  </a:lnTo>
                  <a:lnTo>
                    <a:pt x="1623" y="133"/>
                  </a:lnTo>
                  <a:lnTo>
                    <a:pt x="1623" y="268"/>
                  </a:lnTo>
                  <a:lnTo>
                    <a:pt x="1624" y="364"/>
                  </a:lnTo>
                  <a:lnTo>
                    <a:pt x="1625" y="360"/>
                  </a:lnTo>
                  <a:lnTo>
                    <a:pt x="1625" y="341"/>
                  </a:lnTo>
                  <a:lnTo>
                    <a:pt x="1626" y="278"/>
                  </a:lnTo>
                  <a:lnTo>
                    <a:pt x="1627" y="171"/>
                  </a:lnTo>
                  <a:lnTo>
                    <a:pt x="1628" y="139"/>
                  </a:lnTo>
                  <a:lnTo>
                    <a:pt x="1629" y="140"/>
                  </a:lnTo>
                  <a:lnTo>
                    <a:pt x="1629" y="135"/>
                  </a:lnTo>
                  <a:lnTo>
                    <a:pt x="1630" y="198"/>
                  </a:lnTo>
                  <a:lnTo>
                    <a:pt x="1631" y="225"/>
                  </a:lnTo>
                  <a:lnTo>
                    <a:pt x="1632" y="220"/>
                  </a:lnTo>
                  <a:lnTo>
                    <a:pt x="1632" y="169"/>
                  </a:lnTo>
                  <a:lnTo>
                    <a:pt x="1633" y="113"/>
                  </a:lnTo>
                  <a:lnTo>
                    <a:pt x="1634" y="38"/>
                  </a:lnTo>
                  <a:lnTo>
                    <a:pt x="1635" y="56"/>
                  </a:lnTo>
                  <a:lnTo>
                    <a:pt x="1635" y="13"/>
                  </a:lnTo>
                  <a:lnTo>
                    <a:pt x="1636" y="56"/>
                  </a:lnTo>
                  <a:lnTo>
                    <a:pt x="1636" y="320"/>
                  </a:lnTo>
                  <a:lnTo>
                    <a:pt x="1637" y="443"/>
                  </a:lnTo>
                  <a:lnTo>
                    <a:pt x="1638" y="515"/>
                  </a:lnTo>
                  <a:lnTo>
                    <a:pt x="1639" y="512"/>
                  </a:lnTo>
                  <a:lnTo>
                    <a:pt x="1639" y="270"/>
                  </a:lnTo>
                  <a:lnTo>
                    <a:pt x="1640" y="127"/>
                  </a:lnTo>
                  <a:lnTo>
                    <a:pt x="1642" y="18"/>
                  </a:lnTo>
                  <a:lnTo>
                    <a:pt x="1643" y="6"/>
                  </a:lnTo>
                  <a:lnTo>
                    <a:pt x="1643" y="148"/>
                  </a:lnTo>
                  <a:lnTo>
                    <a:pt x="1644" y="329"/>
                  </a:lnTo>
                  <a:lnTo>
                    <a:pt x="1645" y="397"/>
                  </a:lnTo>
                  <a:lnTo>
                    <a:pt x="1646" y="394"/>
                  </a:lnTo>
                  <a:lnTo>
                    <a:pt x="1646" y="441"/>
                  </a:lnTo>
                  <a:lnTo>
                    <a:pt x="1647" y="394"/>
                  </a:lnTo>
                  <a:lnTo>
                    <a:pt x="1647" y="178"/>
                  </a:lnTo>
                  <a:lnTo>
                    <a:pt x="1648" y="100"/>
                  </a:lnTo>
                  <a:lnTo>
                    <a:pt x="1649" y="42"/>
                  </a:lnTo>
                  <a:lnTo>
                    <a:pt x="1650" y="48"/>
                  </a:lnTo>
                  <a:lnTo>
                    <a:pt x="1650" y="210"/>
                  </a:lnTo>
                  <a:lnTo>
                    <a:pt x="1651" y="372"/>
                  </a:lnTo>
                  <a:lnTo>
                    <a:pt x="1652" y="401"/>
                  </a:lnTo>
                  <a:lnTo>
                    <a:pt x="1653" y="397"/>
                  </a:lnTo>
                  <a:lnTo>
                    <a:pt x="1653" y="304"/>
                  </a:lnTo>
                  <a:lnTo>
                    <a:pt x="1654" y="159"/>
                  </a:lnTo>
                  <a:lnTo>
                    <a:pt x="1655" y="151"/>
                  </a:lnTo>
                  <a:lnTo>
                    <a:pt x="1656" y="152"/>
                  </a:lnTo>
                  <a:lnTo>
                    <a:pt x="1656" y="140"/>
                  </a:lnTo>
                  <a:lnTo>
                    <a:pt x="1657" y="149"/>
                  </a:lnTo>
                  <a:lnTo>
                    <a:pt x="1657" y="214"/>
                  </a:lnTo>
                  <a:lnTo>
                    <a:pt x="1658" y="231"/>
                  </a:lnTo>
                  <a:lnTo>
                    <a:pt x="1659" y="227"/>
                  </a:lnTo>
                  <a:lnTo>
                    <a:pt x="1659" y="223"/>
                  </a:lnTo>
                  <a:lnTo>
                    <a:pt x="1660" y="225"/>
                  </a:lnTo>
                  <a:lnTo>
                    <a:pt x="1660" y="137"/>
                  </a:lnTo>
                  <a:lnTo>
                    <a:pt x="1662" y="65"/>
                  </a:lnTo>
                  <a:lnTo>
                    <a:pt x="1663" y="38"/>
                  </a:lnTo>
                  <a:lnTo>
                    <a:pt x="1664" y="17"/>
                  </a:lnTo>
                  <a:lnTo>
                    <a:pt x="1664" y="116"/>
                  </a:lnTo>
                  <a:lnTo>
                    <a:pt x="1665" y="431"/>
                  </a:lnTo>
                  <a:lnTo>
                    <a:pt x="1666" y="492"/>
                  </a:lnTo>
                  <a:lnTo>
                    <a:pt x="1667" y="489"/>
                  </a:lnTo>
                  <a:lnTo>
                    <a:pt x="1667" y="463"/>
                  </a:lnTo>
                  <a:lnTo>
                    <a:pt x="1668" y="481"/>
                  </a:lnTo>
                  <a:lnTo>
                    <a:pt x="1668" y="223"/>
                  </a:lnTo>
                  <a:lnTo>
                    <a:pt x="1669" y="51"/>
                  </a:lnTo>
                  <a:lnTo>
                    <a:pt x="1670" y="80"/>
                  </a:lnTo>
                  <a:lnTo>
                    <a:pt x="1671" y="61"/>
                  </a:lnTo>
                  <a:lnTo>
                    <a:pt x="1671" y="189"/>
                  </a:lnTo>
                  <a:lnTo>
                    <a:pt x="1672" y="437"/>
                  </a:lnTo>
                  <a:lnTo>
                    <a:pt x="1673" y="407"/>
                  </a:lnTo>
                  <a:lnTo>
                    <a:pt x="1673" y="449"/>
                  </a:lnTo>
                  <a:lnTo>
                    <a:pt x="1674" y="407"/>
                  </a:lnTo>
                  <a:lnTo>
                    <a:pt x="1674" y="328"/>
                  </a:lnTo>
                  <a:lnTo>
                    <a:pt x="1675" y="141"/>
                  </a:lnTo>
                  <a:lnTo>
                    <a:pt x="1676" y="38"/>
                  </a:lnTo>
                  <a:lnTo>
                    <a:pt x="1677" y="152"/>
                  </a:lnTo>
                  <a:lnTo>
                    <a:pt x="1678" y="273"/>
                  </a:lnTo>
                  <a:lnTo>
                    <a:pt x="1679" y="458"/>
                  </a:lnTo>
                  <a:lnTo>
                    <a:pt x="1680" y="319"/>
                  </a:lnTo>
                  <a:lnTo>
                    <a:pt x="1680" y="463"/>
                  </a:lnTo>
                  <a:lnTo>
                    <a:pt x="1682" y="319"/>
                  </a:lnTo>
                  <a:lnTo>
                    <a:pt x="1682" y="189"/>
                  </a:lnTo>
                  <a:lnTo>
                    <a:pt x="1683" y="164"/>
                  </a:lnTo>
                  <a:lnTo>
                    <a:pt x="1684" y="140"/>
                  </a:lnTo>
                  <a:lnTo>
                    <a:pt x="1685" y="156"/>
                  </a:lnTo>
                  <a:lnTo>
                    <a:pt x="1685" y="213"/>
                  </a:lnTo>
                  <a:lnTo>
                    <a:pt x="1686" y="206"/>
                  </a:lnTo>
                  <a:lnTo>
                    <a:pt x="1686" y="223"/>
                  </a:lnTo>
                  <a:lnTo>
                    <a:pt x="1687" y="219"/>
                  </a:lnTo>
                  <a:lnTo>
                    <a:pt x="1687" y="205"/>
                  </a:lnTo>
                  <a:lnTo>
                    <a:pt x="1688" y="176"/>
                  </a:lnTo>
                  <a:lnTo>
                    <a:pt x="1688" y="227"/>
                  </a:lnTo>
                  <a:lnTo>
                    <a:pt x="1689" y="176"/>
                  </a:lnTo>
                  <a:lnTo>
                    <a:pt x="1689" y="71"/>
                  </a:lnTo>
                  <a:lnTo>
                    <a:pt x="1690" y="87"/>
                  </a:lnTo>
                  <a:lnTo>
                    <a:pt x="1690" y="69"/>
                  </a:lnTo>
                  <a:lnTo>
                    <a:pt x="1691" y="59"/>
                  </a:lnTo>
                  <a:lnTo>
                    <a:pt x="1691" y="88"/>
                  </a:lnTo>
                  <a:lnTo>
                    <a:pt x="1692" y="41"/>
                  </a:lnTo>
                  <a:lnTo>
                    <a:pt x="1692" y="238"/>
                  </a:lnTo>
                  <a:lnTo>
                    <a:pt x="1693" y="512"/>
                  </a:lnTo>
                  <a:lnTo>
                    <a:pt x="1694" y="429"/>
                  </a:lnTo>
                  <a:lnTo>
                    <a:pt x="1694" y="520"/>
                  </a:lnTo>
                  <a:lnTo>
                    <a:pt x="1695" y="429"/>
                  </a:lnTo>
                  <a:lnTo>
                    <a:pt x="1695" y="364"/>
                  </a:lnTo>
                  <a:lnTo>
                    <a:pt x="1696" y="131"/>
                  </a:lnTo>
                  <a:lnTo>
                    <a:pt x="1697" y="32"/>
                  </a:lnTo>
                  <a:lnTo>
                    <a:pt x="1698" y="63"/>
                  </a:lnTo>
                  <a:lnTo>
                    <a:pt x="1698" y="155"/>
                  </a:lnTo>
                  <a:lnTo>
                    <a:pt x="1699" y="245"/>
                  </a:lnTo>
                  <a:lnTo>
                    <a:pt x="1701" y="439"/>
                  </a:lnTo>
                  <a:lnTo>
                    <a:pt x="1702" y="384"/>
                  </a:lnTo>
                  <a:lnTo>
                    <a:pt x="1702" y="458"/>
                  </a:lnTo>
                  <a:lnTo>
                    <a:pt x="1703" y="384"/>
                  </a:lnTo>
                  <a:lnTo>
                    <a:pt x="1703" y="237"/>
                  </a:lnTo>
                  <a:lnTo>
                    <a:pt x="1704" y="137"/>
                  </a:lnTo>
                  <a:lnTo>
                    <a:pt x="1705" y="55"/>
                  </a:lnTo>
                  <a:lnTo>
                    <a:pt x="1706" y="63"/>
                  </a:lnTo>
                  <a:lnTo>
                    <a:pt x="1706" y="227"/>
                  </a:lnTo>
                  <a:lnTo>
                    <a:pt x="1707" y="374"/>
                  </a:lnTo>
                  <a:lnTo>
                    <a:pt x="1708" y="392"/>
                  </a:lnTo>
                  <a:lnTo>
                    <a:pt x="1709" y="383"/>
                  </a:lnTo>
                  <a:lnTo>
                    <a:pt x="1709" y="286"/>
                  </a:lnTo>
                  <a:lnTo>
                    <a:pt x="1710" y="160"/>
                  </a:lnTo>
                  <a:lnTo>
                    <a:pt x="1711" y="187"/>
                  </a:lnTo>
                  <a:lnTo>
                    <a:pt x="1711" y="156"/>
                  </a:lnTo>
                  <a:lnTo>
                    <a:pt x="1712" y="187"/>
                  </a:lnTo>
                  <a:lnTo>
                    <a:pt x="1712" y="203"/>
                  </a:lnTo>
                  <a:lnTo>
                    <a:pt x="1713" y="188"/>
                  </a:lnTo>
                  <a:lnTo>
                    <a:pt x="1713" y="172"/>
                  </a:lnTo>
                  <a:lnTo>
                    <a:pt x="1714" y="188"/>
                  </a:lnTo>
                  <a:lnTo>
                    <a:pt x="1714" y="234"/>
                  </a:lnTo>
                  <a:lnTo>
                    <a:pt x="1715" y="188"/>
                  </a:lnTo>
                  <a:lnTo>
                    <a:pt x="1716" y="134"/>
                  </a:lnTo>
                  <a:lnTo>
                    <a:pt x="1717" y="101"/>
                  </a:lnTo>
                  <a:lnTo>
                    <a:pt x="1718" y="89"/>
                  </a:lnTo>
                  <a:lnTo>
                    <a:pt x="1719" y="98"/>
                  </a:lnTo>
                  <a:lnTo>
                    <a:pt x="1719" y="90"/>
                  </a:lnTo>
                  <a:lnTo>
                    <a:pt x="1721" y="98"/>
                  </a:lnTo>
                  <a:lnTo>
                    <a:pt x="1721" y="328"/>
                  </a:lnTo>
                  <a:lnTo>
                    <a:pt x="1722" y="509"/>
                  </a:lnTo>
                  <a:lnTo>
                    <a:pt x="1723" y="407"/>
                  </a:lnTo>
                  <a:lnTo>
                    <a:pt x="1724" y="279"/>
                  </a:lnTo>
                  <a:lnTo>
                    <a:pt x="1725" y="150"/>
                  </a:lnTo>
                  <a:lnTo>
                    <a:pt x="1726" y="85"/>
                  </a:lnTo>
                  <a:lnTo>
                    <a:pt x="1727" y="82"/>
                  </a:lnTo>
                  <a:lnTo>
                    <a:pt x="1727" y="164"/>
                  </a:lnTo>
                  <a:lnTo>
                    <a:pt x="1728" y="303"/>
                  </a:lnTo>
                  <a:lnTo>
                    <a:pt x="1729" y="389"/>
                  </a:lnTo>
                  <a:lnTo>
                    <a:pt x="1730" y="335"/>
                  </a:lnTo>
                  <a:lnTo>
                    <a:pt x="1730" y="394"/>
                  </a:lnTo>
                  <a:lnTo>
                    <a:pt x="1731" y="335"/>
                  </a:lnTo>
                  <a:lnTo>
                    <a:pt x="1731" y="220"/>
                  </a:lnTo>
                  <a:lnTo>
                    <a:pt x="1732" y="127"/>
                  </a:lnTo>
                  <a:lnTo>
                    <a:pt x="1733" y="98"/>
                  </a:lnTo>
                  <a:lnTo>
                    <a:pt x="1734" y="124"/>
                  </a:lnTo>
                  <a:lnTo>
                    <a:pt x="1734" y="206"/>
                  </a:lnTo>
                  <a:lnTo>
                    <a:pt x="1735" y="315"/>
                  </a:lnTo>
                  <a:lnTo>
                    <a:pt x="1736" y="372"/>
                  </a:lnTo>
                  <a:lnTo>
                    <a:pt x="1737" y="365"/>
                  </a:lnTo>
                  <a:lnTo>
                    <a:pt x="1737" y="290"/>
                  </a:lnTo>
                  <a:lnTo>
                    <a:pt x="1738" y="222"/>
                  </a:lnTo>
                  <a:lnTo>
                    <a:pt x="1739" y="196"/>
                  </a:lnTo>
                  <a:lnTo>
                    <a:pt x="1741" y="174"/>
                  </a:lnTo>
                  <a:lnTo>
                    <a:pt x="1742" y="194"/>
                  </a:lnTo>
                  <a:lnTo>
                    <a:pt x="1743" y="214"/>
                  </a:lnTo>
                  <a:lnTo>
                    <a:pt x="1744" y="211"/>
                  </a:lnTo>
                  <a:lnTo>
                    <a:pt x="1744" y="203"/>
                  </a:lnTo>
                  <a:lnTo>
                    <a:pt x="1745" y="176"/>
                  </a:lnTo>
                  <a:lnTo>
                    <a:pt x="1746" y="133"/>
                  </a:lnTo>
                  <a:lnTo>
                    <a:pt x="1747" y="121"/>
                  </a:lnTo>
                  <a:lnTo>
                    <a:pt x="1748" y="127"/>
                  </a:lnTo>
                  <a:lnTo>
                    <a:pt x="1748" y="140"/>
                  </a:lnTo>
                  <a:lnTo>
                    <a:pt x="1749" y="137"/>
                  </a:lnTo>
                  <a:lnTo>
                    <a:pt x="1749" y="167"/>
                  </a:lnTo>
                  <a:lnTo>
                    <a:pt x="1750" y="356"/>
                  </a:lnTo>
                  <a:lnTo>
                    <a:pt x="1751" y="422"/>
                  </a:lnTo>
                  <a:lnTo>
                    <a:pt x="1752" y="415"/>
                  </a:lnTo>
                  <a:lnTo>
                    <a:pt x="1752" y="338"/>
                  </a:lnTo>
                  <a:lnTo>
                    <a:pt x="1753" y="285"/>
                  </a:lnTo>
                  <a:lnTo>
                    <a:pt x="1754" y="182"/>
                  </a:lnTo>
                  <a:lnTo>
                    <a:pt x="1755" y="137"/>
                  </a:lnTo>
                  <a:lnTo>
                    <a:pt x="1756" y="140"/>
                  </a:lnTo>
                  <a:lnTo>
                    <a:pt x="1756" y="197"/>
                  </a:lnTo>
                  <a:lnTo>
                    <a:pt x="1757" y="234"/>
                  </a:lnTo>
                  <a:lnTo>
                    <a:pt x="1758" y="293"/>
                  </a:lnTo>
                  <a:lnTo>
                    <a:pt x="1759" y="323"/>
                  </a:lnTo>
                  <a:lnTo>
                    <a:pt x="1761" y="320"/>
                  </a:lnTo>
                  <a:lnTo>
                    <a:pt x="1761" y="256"/>
                  </a:lnTo>
                  <a:lnTo>
                    <a:pt x="1762" y="220"/>
                  </a:lnTo>
                  <a:lnTo>
                    <a:pt x="1763" y="224"/>
                  </a:lnTo>
                  <a:lnTo>
                    <a:pt x="1763" y="214"/>
                  </a:lnTo>
                  <a:lnTo>
                    <a:pt x="1764" y="193"/>
                  </a:lnTo>
                  <a:lnTo>
                    <a:pt x="1765" y="194"/>
                  </a:lnTo>
                  <a:lnTo>
                    <a:pt x="1765" y="227"/>
                  </a:lnTo>
                  <a:lnTo>
                    <a:pt x="1766" y="252"/>
                  </a:lnTo>
                  <a:lnTo>
                    <a:pt x="1767" y="231"/>
                  </a:lnTo>
                  <a:lnTo>
                    <a:pt x="1768" y="216"/>
                  </a:lnTo>
                  <a:lnTo>
                    <a:pt x="1769" y="202"/>
                  </a:lnTo>
                  <a:lnTo>
                    <a:pt x="1770" y="177"/>
                  </a:lnTo>
                  <a:lnTo>
                    <a:pt x="1771" y="180"/>
                  </a:lnTo>
                  <a:lnTo>
                    <a:pt x="1771" y="175"/>
                  </a:lnTo>
                  <a:lnTo>
                    <a:pt x="1772" y="180"/>
                  </a:lnTo>
                  <a:lnTo>
                    <a:pt x="1772" y="186"/>
                  </a:lnTo>
                  <a:lnTo>
                    <a:pt x="1773" y="195"/>
                  </a:lnTo>
                  <a:lnTo>
                    <a:pt x="1774" y="212"/>
                  </a:lnTo>
                  <a:lnTo>
                    <a:pt x="1775" y="210"/>
                  </a:lnTo>
                  <a:lnTo>
                    <a:pt x="1775" y="213"/>
                  </a:lnTo>
                  <a:lnTo>
                    <a:pt x="1776" y="210"/>
                  </a:lnTo>
                  <a:lnTo>
                    <a:pt x="1776" y="209"/>
                  </a:lnTo>
                  <a:lnTo>
                    <a:pt x="1777" y="202"/>
                  </a:lnTo>
                  <a:lnTo>
                    <a:pt x="1778" y="203"/>
                  </a:lnTo>
                  <a:lnTo>
                    <a:pt x="1778" y="198"/>
                  </a:lnTo>
                  <a:lnTo>
                    <a:pt x="1779" y="203"/>
                  </a:lnTo>
                  <a:lnTo>
                    <a:pt x="1779" y="248"/>
                  </a:lnTo>
                  <a:lnTo>
                    <a:pt x="1781" y="297"/>
                  </a:lnTo>
                  <a:lnTo>
                    <a:pt x="1782" y="307"/>
                  </a:lnTo>
                  <a:lnTo>
                    <a:pt x="1783" y="305"/>
                  </a:lnTo>
                  <a:lnTo>
                    <a:pt x="1783" y="296"/>
                  </a:lnTo>
                  <a:lnTo>
                    <a:pt x="1784" y="297"/>
                  </a:lnTo>
                  <a:lnTo>
                    <a:pt x="1784" y="275"/>
                  </a:lnTo>
                  <a:lnTo>
                    <a:pt x="1785" y="231"/>
                  </a:lnTo>
                  <a:lnTo>
                    <a:pt x="1786" y="211"/>
                  </a:lnTo>
                  <a:lnTo>
                    <a:pt x="1787" y="213"/>
                  </a:lnTo>
                  <a:lnTo>
                    <a:pt x="1788" y="212"/>
                  </a:lnTo>
                  <a:lnTo>
                    <a:pt x="1788" y="217"/>
                  </a:lnTo>
                  <a:lnTo>
                    <a:pt x="1789" y="234"/>
                  </a:lnTo>
                  <a:lnTo>
                    <a:pt x="1790" y="251"/>
                  </a:lnTo>
                  <a:lnTo>
                    <a:pt x="1791" y="249"/>
                  </a:lnTo>
                  <a:lnTo>
                    <a:pt x="1791" y="253"/>
                  </a:lnTo>
                  <a:lnTo>
                    <a:pt x="1792" y="249"/>
                  </a:lnTo>
                  <a:lnTo>
                    <a:pt x="1792" y="240"/>
                  </a:lnTo>
                  <a:lnTo>
                    <a:pt x="1793" y="223"/>
                  </a:lnTo>
                  <a:lnTo>
                    <a:pt x="1794" y="204"/>
                  </a:lnTo>
                  <a:lnTo>
                    <a:pt x="1795" y="205"/>
                  </a:lnTo>
                  <a:lnTo>
                    <a:pt x="1795" y="202"/>
                  </a:lnTo>
                  <a:lnTo>
                    <a:pt x="1796" y="205"/>
                  </a:lnTo>
                  <a:lnTo>
                    <a:pt x="1796" y="215"/>
                  </a:lnTo>
                  <a:lnTo>
                    <a:pt x="1797" y="224"/>
                  </a:lnTo>
                  <a:lnTo>
                    <a:pt x="1798" y="223"/>
                  </a:lnTo>
                  <a:lnTo>
                    <a:pt x="1798" y="225"/>
                  </a:lnTo>
                  <a:lnTo>
                    <a:pt x="1800" y="223"/>
                  </a:lnTo>
                  <a:lnTo>
                    <a:pt x="1801" y="212"/>
                  </a:lnTo>
                  <a:lnTo>
                    <a:pt x="1802" y="209"/>
                  </a:lnTo>
                  <a:lnTo>
                    <a:pt x="1803" y="212"/>
                  </a:lnTo>
                  <a:lnTo>
                    <a:pt x="1803" y="227"/>
                  </a:lnTo>
                  <a:lnTo>
                    <a:pt x="1804" y="229"/>
                  </a:lnTo>
                  <a:lnTo>
                    <a:pt x="1805" y="241"/>
                  </a:lnTo>
                  <a:lnTo>
                    <a:pt x="1806" y="239"/>
                  </a:lnTo>
                  <a:lnTo>
                    <a:pt x="1806" y="243"/>
                  </a:lnTo>
                  <a:lnTo>
                    <a:pt x="1807" y="239"/>
                  </a:lnTo>
                  <a:lnTo>
                    <a:pt x="1807" y="234"/>
                  </a:lnTo>
                  <a:lnTo>
                    <a:pt x="1808" y="235"/>
                  </a:lnTo>
                  <a:lnTo>
                    <a:pt x="1809" y="234"/>
                  </a:lnTo>
                  <a:lnTo>
                    <a:pt x="1809" y="236"/>
                  </a:lnTo>
                  <a:lnTo>
                    <a:pt x="1810" y="235"/>
                  </a:lnTo>
                  <a:lnTo>
                    <a:pt x="1810" y="233"/>
                  </a:lnTo>
                  <a:lnTo>
                    <a:pt x="1811" y="241"/>
                  </a:lnTo>
                  <a:lnTo>
                    <a:pt x="1812" y="245"/>
                  </a:lnTo>
                  <a:lnTo>
                    <a:pt x="1813" y="237"/>
                  </a:lnTo>
                  <a:lnTo>
                    <a:pt x="1814" y="242"/>
                  </a:lnTo>
                  <a:lnTo>
                    <a:pt x="1815" y="239"/>
                  </a:lnTo>
                  <a:lnTo>
                    <a:pt x="1815" y="243"/>
                  </a:lnTo>
                  <a:lnTo>
                    <a:pt x="1816" y="239"/>
                  </a:lnTo>
                  <a:lnTo>
                    <a:pt x="1816" y="232"/>
                  </a:lnTo>
                  <a:lnTo>
                    <a:pt x="1817" y="234"/>
                  </a:lnTo>
                  <a:lnTo>
                    <a:pt x="1818" y="229"/>
                  </a:lnTo>
                  <a:lnTo>
                    <a:pt x="1820" y="225"/>
                  </a:lnTo>
                  <a:lnTo>
                    <a:pt x="1821" y="229"/>
                  </a:lnTo>
                  <a:lnTo>
                    <a:pt x="1821" y="226"/>
                  </a:lnTo>
                  <a:lnTo>
                    <a:pt x="1822" y="222"/>
                  </a:lnTo>
                  <a:lnTo>
                    <a:pt x="1822" y="229"/>
                  </a:lnTo>
                  <a:lnTo>
                    <a:pt x="1823" y="222"/>
                  </a:lnTo>
                  <a:lnTo>
                    <a:pt x="1823" y="219"/>
                  </a:lnTo>
                  <a:lnTo>
                    <a:pt x="1824" y="221"/>
                  </a:lnTo>
                  <a:lnTo>
                    <a:pt x="1824" y="220"/>
                  </a:lnTo>
                  <a:lnTo>
                    <a:pt x="1825" y="223"/>
                  </a:lnTo>
                  <a:lnTo>
                    <a:pt x="1826" y="233"/>
                  </a:lnTo>
                  <a:lnTo>
                    <a:pt x="1827" y="235"/>
                  </a:lnTo>
                  <a:lnTo>
                    <a:pt x="1828" y="234"/>
                  </a:lnTo>
                  <a:lnTo>
                    <a:pt x="1828" y="232"/>
                  </a:lnTo>
                  <a:lnTo>
                    <a:pt x="1829" y="233"/>
                  </a:lnTo>
                  <a:lnTo>
                    <a:pt x="1829" y="228"/>
                  </a:lnTo>
                  <a:lnTo>
                    <a:pt x="1830" y="229"/>
                  </a:lnTo>
                  <a:lnTo>
                    <a:pt x="1830" y="220"/>
                  </a:lnTo>
                  <a:lnTo>
                    <a:pt x="1831" y="219"/>
                  </a:lnTo>
                  <a:lnTo>
                    <a:pt x="1832" y="220"/>
                  </a:lnTo>
                  <a:lnTo>
                    <a:pt x="1832" y="225"/>
                  </a:lnTo>
                  <a:lnTo>
                    <a:pt x="1833" y="228"/>
                  </a:lnTo>
                  <a:lnTo>
                    <a:pt x="1834" y="227"/>
                  </a:lnTo>
                  <a:lnTo>
                    <a:pt x="1834" y="231"/>
                  </a:lnTo>
                  <a:lnTo>
                    <a:pt x="1835" y="229"/>
                  </a:lnTo>
                  <a:lnTo>
                    <a:pt x="1836" y="223"/>
                  </a:lnTo>
                  <a:lnTo>
                    <a:pt x="1837" y="221"/>
                  </a:lnTo>
                  <a:lnTo>
                    <a:pt x="1838" y="223"/>
                  </a:lnTo>
                  <a:lnTo>
                    <a:pt x="1840" y="226"/>
                  </a:lnTo>
                  <a:lnTo>
                    <a:pt x="1841" y="225"/>
                  </a:lnTo>
                  <a:lnTo>
                    <a:pt x="1841" y="229"/>
                  </a:lnTo>
                  <a:lnTo>
                    <a:pt x="1842" y="227"/>
                  </a:lnTo>
                  <a:lnTo>
                    <a:pt x="1843" y="229"/>
                  </a:lnTo>
                  <a:lnTo>
                    <a:pt x="1844" y="227"/>
                  </a:lnTo>
                  <a:lnTo>
                    <a:pt x="1844" y="230"/>
                  </a:lnTo>
                  <a:lnTo>
                    <a:pt x="1845" y="227"/>
                  </a:lnTo>
                  <a:lnTo>
                    <a:pt x="1845" y="225"/>
                  </a:lnTo>
                  <a:lnTo>
                    <a:pt x="1846" y="227"/>
                  </a:lnTo>
                  <a:lnTo>
                    <a:pt x="1846" y="232"/>
                  </a:lnTo>
                  <a:lnTo>
                    <a:pt x="1847" y="231"/>
                  </a:lnTo>
                  <a:lnTo>
                    <a:pt x="1848" y="233"/>
                  </a:lnTo>
                  <a:lnTo>
                    <a:pt x="1849" y="234"/>
                  </a:lnTo>
                  <a:lnTo>
                    <a:pt x="1850" y="234"/>
                  </a:lnTo>
                  <a:lnTo>
                    <a:pt x="1850" y="229"/>
                  </a:lnTo>
                  <a:lnTo>
                    <a:pt x="1851" y="226"/>
                  </a:lnTo>
                  <a:lnTo>
                    <a:pt x="1852" y="220"/>
                  </a:lnTo>
                  <a:lnTo>
                    <a:pt x="1853" y="224"/>
                  </a:lnTo>
                  <a:lnTo>
                    <a:pt x="1854" y="233"/>
                  </a:lnTo>
                  <a:lnTo>
                    <a:pt x="1855" y="234"/>
                  </a:lnTo>
                  <a:lnTo>
                    <a:pt x="1856" y="237"/>
                  </a:lnTo>
                  <a:lnTo>
                    <a:pt x="1857" y="235"/>
                  </a:lnTo>
                  <a:lnTo>
                    <a:pt x="1857" y="238"/>
                  </a:lnTo>
                  <a:lnTo>
                    <a:pt x="1858" y="235"/>
                  </a:lnTo>
                  <a:lnTo>
                    <a:pt x="1858" y="229"/>
                  </a:lnTo>
                  <a:lnTo>
                    <a:pt x="1860" y="226"/>
                  </a:lnTo>
                  <a:lnTo>
                    <a:pt x="1861" y="229"/>
                  </a:lnTo>
                  <a:lnTo>
                    <a:pt x="1861" y="225"/>
                  </a:lnTo>
                  <a:lnTo>
                    <a:pt x="1862" y="229"/>
                  </a:lnTo>
                  <a:lnTo>
                    <a:pt x="1862" y="233"/>
                  </a:lnTo>
                  <a:lnTo>
                    <a:pt x="1863" y="235"/>
                  </a:lnTo>
                  <a:lnTo>
                    <a:pt x="1864" y="234"/>
                  </a:lnTo>
                  <a:lnTo>
                    <a:pt x="1865" y="231"/>
                  </a:lnTo>
                  <a:lnTo>
                    <a:pt x="1866" y="228"/>
                  </a:lnTo>
                  <a:lnTo>
                    <a:pt x="1867" y="230"/>
                  </a:lnTo>
                  <a:lnTo>
                    <a:pt x="1868" y="235"/>
                  </a:lnTo>
                  <a:lnTo>
                    <a:pt x="1869" y="232"/>
                  </a:lnTo>
                  <a:lnTo>
                    <a:pt x="1869" y="239"/>
                  </a:lnTo>
                  <a:lnTo>
                    <a:pt x="1870" y="233"/>
                  </a:lnTo>
                  <a:lnTo>
                    <a:pt x="1870" y="232"/>
                  </a:lnTo>
                  <a:lnTo>
                    <a:pt x="1871" y="227"/>
                  </a:lnTo>
                  <a:lnTo>
                    <a:pt x="1871" y="233"/>
                  </a:lnTo>
                  <a:lnTo>
                    <a:pt x="1872" y="227"/>
                  </a:lnTo>
                  <a:lnTo>
                    <a:pt x="1872" y="223"/>
                  </a:lnTo>
                  <a:lnTo>
                    <a:pt x="1873" y="220"/>
                  </a:lnTo>
                  <a:lnTo>
                    <a:pt x="1874" y="221"/>
                  </a:lnTo>
                  <a:lnTo>
                    <a:pt x="1874" y="224"/>
                  </a:lnTo>
                  <a:lnTo>
                    <a:pt x="1875" y="229"/>
                  </a:lnTo>
                  <a:lnTo>
                    <a:pt x="1876" y="234"/>
                  </a:lnTo>
                  <a:lnTo>
                    <a:pt x="1877" y="233"/>
                  </a:lnTo>
                  <a:lnTo>
                    <a:pt x="1877" y="233"/>
                  </a:lnTo>
                  <a:lnTo>
                    <a:pt x="1878" y="231"/>
                  </a:lnTo>
                  <a:lnTo>
                    <a:pt x="1880" y="223"/>
                  </a:lnTo>
                  <a:lnTo>
                    <a:pt x="1881" y="220"/>
                  </a:lnTo>
                  <a:lnTo>
                    <a:pt x="1882" y="222"/>
                  </a:lnTo>
                  <a:lnTo>
                    <a:pt x="1882" y="224"/>
                  </a:lnTo>
                  <a:lnTo>
                    <a:pt x="1883" y="223"/>
                  </a:lnTo>
                  <a:lnTo>
                    <a:pt x="1883" y="231"/>
                  </a:lnTo>
                  <a:lnTo>
                    <a:pt x="1884" y="237"/>
                  </a:lnTo>
                  <a:lnTo>
                    <a:pt x="1885" y="236"/>
                  </a:lnTo>
                  <a:lnTo>
                    <a:pt x="1885" y="238"/>
                  </a:lnTo>
                  <a:lnTo>
                    <a:pt x="1886" y="237"/>
                  </a:lnTo>
                  <a:lnTo>
                    <a:pt x="1886" y="234"/>
                  </a:lnTo>
                  <a:lnTo>
                    <a:pt x="1887" y="225"/>
                  </a:lnTo>
                  <a:lnTo>
                    <a:pt x="1888" y="221"/>
                  </a:lnTo>
                  <a:lnTo>
                    <a:pt x="1889" y="225"/>
                  </a:lnTo>
                  <a:lnTo>
                    <a:pt x="1890" y="232"/>
                  </a:lnTo>
                  <a:lnTo>
                    <a:pt x="1891" y="234"/>
                  </a:lnTo>
                  <a:lnTo>
                    <a:pt x="1892" y="233"/>
                  </a:lnTo>
                  <a:lnTo>
                    <a:pt x="1892" y="235"/>
                  </a:lnTo>
                  <a:lnTo>
                    <a:pt x="1893" y="233"/>
                  </a:lnTo>
                  <a:lnTo>
                    <a:pt x="1893" y="227"/>
                  </a:lnTo>
                  <a:lnTo>
                    <a:pt x="1894" y="222"/>
                  </a:lnTo>
                  <a:lnTo>
                    <a:pt x="1895" y="223"/>
                  </a:lnTo>
                  <a:lnTo>
                    <a:pt x="1896" y="227"/>
                  </a:lnTo>
                  <a:lnTo>
                    <a:pt x="1897" y="226"/>
                  </a:lnTo>
                  <a:lnTo>
                    <a:pt x="1897" y="228"/>
                  </a:lnTo>
                  <a:lnTo>
                    <a:pt x="1899" y="230"/>
                  </a:lnTo>
                  <a:lnTo>
                    <a:pt x="1900" y="229"/>
                  </a:lnTo>
                  <a:lnTo>
                    <a:pt x="1900" y="231"/>
                  </a:lnTo>
                  <a:lnTo>
                    <a:pt x="1901" y="229"/>
                  </a:lnTo>
                  <a:lnTo>
                    <a:pt x="1901" y="229"/>
                  </a:lnTo>
                  <a:lnTo>
                    <a:pt x="1902" y="231"/>
                  </a:lnTo>
                  <a:lnTo>
                    <a:pt x="1903" y="230"/>
                  </a:lnTo>
                  <a:lnTo>
                    <a:pt x="1903" y="228"/>
                  </a:lnTo>
                  <a:lnTo>
                    <a:pt x="1904" y="230"/>
                  </a:lnTo>
                  <a:lnTo>
                    <a:pt x="1904" y="235"/>
                  </a:lnTo>
                  <a:lnTo>
                    <a:pt x="1905" y="236"/>
                  </a:lnTo>
                  <a:lnTo>
                    <a:pt x="1906" y="235"/>
                  </a:lnTo>
                  <a:lnTo>
                    <a:pt x="1906" y="237"/>
                  </a:lnTo>
                  <a:lnTo>
                    <a:pt x="1907" y="235"/>
                  </a:lnTo>
                  <a:lnTo>
                    <a:pt x="1907" y="238"/>
                  </a:lnTo>
                  <a:lnTo>
                    <a:pt x="1908" y="235"/>
                  </a:lnTo>
                  <a:lnTo>
                    <a:pt x="1908" y="230"/>
                  </a:lnTo>
                  <a:lnTo>
                    <a:pt x="1909" y="231"/>
                  </a:lnTo>
                  <a:lnTo>
                    <a:pt x="1909" y="227"/>
                  </a:lnTo>
                  <a:lnTo>
                    <a:pt x="1910" y="222"/>
                  </a:lnTo>
                  <a:lnTo>
                    <a:pt x="1911" y="223"/>
                  </a:lnTo>
                  <a:lnTo>
                    <a:pt x="1912" y="227"/>
                  </a:lnTo>
                  <a:lnTo>
                    <a:pt x="1913" y="229"/>
                  </a:lnTo>
                  <a:lnTo>
                    <a:pt x="1914" y="230"/>
                  </a:lnTo>
                  <a:lnTo>
                    <a:pt x="1915" y="228"/>
                  </a:lnTo>
                  <a:lnTo>
                    <a:pt x="1916" y="227"/>
                  </a:lnTo>
                  <a:lnTo>
                    <a:pt x="1917" y="228"/>
                  </a:lnTo>
                  <a:lnTo>
                    <a:pt x="1917" y="231"/>
                  </a:lnTo>
                  <a:lnTo>
                    <a:pt x="1919" y="233"/>
                  </a:lnTo>
                  <a:lnTo>
                    <a:pt x="1920" y="235"/>
                  </a:lnTo>
                  <a:lnTo>
                    <a:pt x="1921" y="231"/>
                  </a:lnTo>
                  <a:lnTo>
                    <a:pt x="1922" y="230"/>
                  </a:lnTo>
                  <a:lnTo>
                    <a:pt x="1923" y="231"/>
                  </a:lnTo>
                  <a:lnTo>
                    <a:pt x="1923" y="229"/>
                  </a:lnTo>
                  <a:lnTo>
                    <a:pt x="1924" y="228"/>
                  </a:lnTo>
                  <a:lnTo>
                    <a:pt x="1924" y="231"/>
                  </a:lnTo>
                  <a:lnTo>
                    <a:pt x="1925" y="230"/>
                  </a:lnTo>
                  <a:lnTo>
                    <a:pt x="1925" y="232"/>
                  </a:lnTo>
                  <a:lnTo>
                    <a:pt x="1926" y="231"/>
                  </a:lnTo>
                  <a:lnTo>
                    <a:pt x="1926" y="229"/>
                  </a:lnTo>
                  <a:lnTo>
                    <a:pt x="1927" y="228"/>
                  </a:lnTo>
                  <a:lnTo>
                    <a:pt x="1928" y="225"/>
                  </a:lnTo>
                  <a:lnTo>
                    <a:pt x="1928" y="229"/>
                  </a:lnTo>
                  <a:lnTo>
                    <a:pt x="1929" y="226"/>
                  </a:lnTo>
                  <a:lnTo>
                    <a:pt x="1929" y="225"/>
                  </a:lnTo>
                  <a:lnTo>
                    <a:pt x="1930" y="226"/>
                  </a:lnTo>
                  <a:lnTo>
                    <a:pt x="1931" y="225"/>
                  </a:lnTo>
                  <a:lnTo>
                    <a:pt x="1931" y="225"/>
                  </a:lnTo>
                  <a:lnTo>
                    <a:pt x="1932" y="227"/>
                  </a:lnTo>
                  <a:lnTo>
                    <a:pt x="1933" y="225"/>
                  </a:lnTo>
                  <a:lnTo>
                    <a:pt x="1934" y="228"/>
                  </a:lnTo>
                  <a:lnTo>
                    <a:pt x="1935" y="227"/>
                  </a:lnTo>
                  <a:lnTo>
                    <a:pt x="1936" y="225"/>
                  </a:lnTo>
                  <a:lnTo>
                    <a:pt x="1937" y="227"/>
                  </a:lnTo>
                  <a:lnTo>
                    <a:pt x="1939" y="226"/>
                  </a:lnTo>
                  <a:lnTo>
                    <a:pt x="1939" y="224"/>
                  </a:lnTo>
                  <a:lnTo>
                    <a:pt x="1940" y="225"/>
                  </a:lnTo>
                  <a:lnTo>
                    <a:pt x="1941" y="225"/>
                  </a:lnTo>
                  <a:lnTo>
                    <a:pt x="1942" y="228"/>
                  </a:lnTo>
                  <a:lnTo>
                    <a:pt x="1943" y="227"/>
                  </a:lnTo>
                  <a:lnTo>
                    <a:pt x="1943" y="229"/>
                  </a:lnTo>
                  <a:lnTo>
                    <a:pt x="1944" y="227"/>
                  </a:lnTo>
                  <a:lnTo>
                    <a:pt x="1944" y="230"/>
                  </a:lnTo>
                  <a:lnTo>
                    <a:pt x="1945" y="229"/>
                  </a:lnTo>
                  <a:lnTo>
                    <a:pt x="1945" y="231"/>
                  </a:lnTo>
                  <a:lnTo>
                    <a:pt x="1946" y="232"/>
                  </a:lnTo>
                  <a:lnTo>
                    <a:pt x="1947" y="230"/>
                  </a:lnTo>
                  <a:lnTo>
                    <a:pt x="1948" y="227"/>
                  </a:lnTo>
                  <a:lnTo>
                    <a:pt x="1948" y="234"/>
                  </a:lnTo>
                  <a:lnTo>
                    <a:pt x="1949" y="226"/>
                  </a:lnTo>
                  <a:lnTo>
                    <a:pt x="1949" y="286"/>
                  </a:lnTo>
                  <a:lnTo>
                    <a:pt x="1950" y="273"/>
                  </a:lnTo>
                  <a:lnTo>
                    <a:pt x="1950" y="158"/>
                  </a:lnTo>
                  <a:lnTo>
                    <a:pt x="1951" y="173"/>
                  </a:lnTo>
                  <a:lnTo>
                    <a:pt x="1951" y="304"/>
                  </a:lnTo>
                  <a:lnTo>
                    <a:pt x="1952" y="233"/>
                  </a:lnTo>
                  <a:lnTo>
                    <a:pt x="1952" y="155"/>
                  </a:lnTo>
                  <a:lnTo>
                    <a:pt x="1953" y="219"/>
                  </a:lnTo>
                  <a:lnTo>
                    <a:pt x="1953" y="281"/>
                  </a:lnTo>
                  <a:lnTo>
                    <a:pt x="1954" y="238"/>
                  </a:lnTo>
                  <a:lnTo>
                    <a:pt x="1954" y="178"/>
                  </a:lnTo>
                  <a:lnTo>
                    <a:pt x="1955" y="211"/>
                  </a:lnTo>
                  <a:lnTo>
                    <a:pt x="1955" y="265"/>
                  </a:lnTo>
                  <a:lnTo>
                    <a:pt x="1956" y="244"/>
                  </a:lnTo>
                  <a:lnTo>
                    <a:pt x="1956" y="190"/>
                  </a:lnTo>
                  <a:lnTo>
                    <a:pt x="1957" y="206"/>
                  </a:lnTo>
                  <a:lnTo>
                    <a:pt x="1957" y="256"/>
                  </a:lnTo>
                  <a:lnTo>
                    <a:pt x="1959" y="253"/>
                  </a:lnTo>
                  <a:lnTo>
                    <a:pt x="1959" y="206"/>
                  </a:lnTo>
                  <a:lnTo>
                    <a:pt x="1960" y="215"/>
                  </a:lnTo>
                  <a:lnTo>
                    <a:pt x="1960" y="253"/>
                  </a:lnTo>
                  <a:lnTo>
                    <a:pt x="1961" y="246"/>
                  </a:lnTo>
                  <a:lnTo>
                    <a:pt x="1961" y="217"/>
                  </a:lnTo>
                  <a:lnTo>
                    <a:pt x="1962" y="239"/>
                  </a:lnTo>
                  <a:lnTo>
                    <a:pt x="1962" y="216"/>
                  </a:lnTo>
                  <a:lnTo>
                    <a:pt x="1963" y="224"/>
                  </a:lnTo>
                  <a:lnTo>
                    <a:pt x="1963" y="246"/>
                  </a:lnTo>
                  <a:lnTo>
                    <a:pt x="1964" y="235"/>
                  </a:lnTo>
                  <a:lnTo>
                    <a:pt x="1964" y="217"/>
                  </a:lnTo>
                  <a:lnTo>
                    <a:pt x="1965" y="218"/>
                  </a:lnTo>
                  <a:lnTo>
                    <a:pt x="1965" y="237"/>
                  </a:lnTo>
                  <a:lnTo>
                    <a:pt x="1966" y="218"/>
                  </a:lnTo>
                  <a:lnTo>
                    <a:pt x="1966" y="252"/>
                  </a:lnTo>
                  <a:lnTo>
                    <a:pt x="1967" y="210"/>
                  </a:lnTo>
                  <a:lnTo>
                    <a:pt x="1967" y="266"/>
                  </a:lnTo>
                  <a:lnTo>
                    <a:pt x="1968" y="235"/>
                  </a:lnTo>
                  <a:lnTo>
                    <a:pt x="1968" y="206"/>
                  </a:lnTo>
                  <a:lnTo>
                    <a:pt x="1969" y="228"/>
                  </a:lnTo>
                  <a:lnTo>
                    <a:pt x="1969" y="204"/>
                  </a:lnTo>
                  <a:lnTo>
                    <a:pt x="1970" y="214"/>
                  </a:lnTo>
                  <a:lnTo>
                    <a:pt x="1970" y="241"/>
                  </a:lnTo>
                  <a:lnTo>
                    <a:pt x="1971" y="237"/>
                  </a:lnTo>
                  <a:lnTo>
                    <a:pt x="1971" y="219"/>
                  </a:lnTo>
                  <a:lnTo>
                    <a:pt x="1972" y="226"/>
                  </a:lnTo>
                  <a:lnTo>
                    <a:pt x="1972" y="245"/>
                  </a:lnTo>
                  <a:lnTo>
                    <a:pt x="1973" y="233"/>
                  </a:lnTo>
                  <a:lnTo>
                    <a:pt x="1973" y="216"/>
                  </a:lnTo>
                  <a:lnTo>
                    <a:pt x="1974" y="221"/>
                  </a:lnTo>
                  <a:lnTo>
                    <a:pt x="1974" y="244"/>
                  </a:lnTo>
                  <a:lnTo>
                    <a:pt x="1975" y="227"/>
                  </a:lnTo>
                  <a:lnTo>
                    <a:pt x="1975" y="255"/>
                  </a:lnTo>
                  <a:lnTo>
                    <a:pt x="1976" y="229"/>
                  </a:lnTo>
                  <a:lnTo>
                    <a:pt x="1976" y="215"/>
                  </a:lnTo>
                  <a:lnTo>
                    <a:pt x="1977" y="219"/>
                  </a:lnTo>
                  <a:lnTo>
                    <a:pt x="1977" y="233"/>
                  </a:lnTo>
                  <a:lnTo>
                    <a:pt x="1979" y="216"/>
                  </a:lnTo>
                  <a:lnTo>
                    <a:pt x="1979" y="259"/>
                  </a:lnTo>
                  <a:lnTo>
                    <a:pt x="1980" y="258"/>
                  </a:lnTo>
                  <a:lnTo>
                    <a:pt x="1980" y="227"/>
                  </a:lnTo>
                  <a:lnTo>
                    <a:pt x="1981" y="253"/>
                  </a:lnTo>
                  <a:lnTo>
                    <a:pt x="1981" y="231"/>
                  </a:lnTo>
                  <a:lnTo>
                    <a:pt x="1982" y="244"/>
                  </a:lnTo>
                  <a:lnTo>
                    <a:pt x="1982" y="222"/>
                  </a:lnTo>
                  <a:lnTo>
                    <a:pt x="1983" y="239"/>
                  </a:lnTo>
                  <a:lnTo>
                    <a:pt x="1984" y="220"/>
                  </a:lnTo>
                  <a:lnTo>
                    <a:pt x="1984" y="244"/>
                  </a:lnTo>
                  <a:lnTo>
                    <a:pt x="1985" y="238"/>
                  </a:lnTo>
                  <a:lnTo>
                    <a:pt x="1985" y="268"/>
                  </a:lnTo>
                  <a:lnTo>
                    <a:pt x="1986" y="248"/>
                  </a:lnTo>
                  <a:lnTo>
                    <a:pt x="1986" y="218"/>
                  </a:lnTo>
                  <a:lnTo>
                    <a:pt x="1987" y="230"/>
                  </a:lnTo>
                  <a:lnTo>
                    <a:pt x="1987" y="194"/>
                  </a:lnTo>
                  <a:lnTo>
                    <a:pt x="1988" y="225"/>
                  </a:lnTo>
                  <a:lnTo>
                    <a:pt x="1988" y="204"/>
                  </a:lnTo>
                  <a:lnTo>
                    <a:pt x="1989" y="212"/>
                  </a:lnTo>
                  <a:lnTo>
                    <a:pt x="1989" y="232"/>
                  </a:lnTo>
                  <a:lnTo>
                    <a:pt x="1990" y="226"/>
                  </a:lnTo>
                  <a:lnTo>
                    <a:pt x="1990" y="234"/>
                  </a:lnTo>
                  <a:lnTo>
                    <a:pt x="1991" y="232"/>
                  </a:lnTo>
                  <a:lnTo>
                    <a:pt x="1991" y="218"/>
                  </a:lnTo>
                  <a:lnTo>
                    <a:pt x="1992" y="223"/>
                  </a:lnTo>
                  <a:lnTo>
                    <a:pt x="1992" y="233"/>
                  </a:lnTo>
                  <a:lnTo>
                    <a:pt x="1993" y="225"/>
                  </a:lnTo>
                  <a:lnTo>
                    <a:pt x="1993" y="217"/>
                  </a:lnTo>
                  <a:lnTo>
                    <a:pt x="1994" y="221"/>
                  </a:lnTo>
                  <a:lnTo>
                    <a:pt x="1994" y="209"/>
                  </a:lnTo>
                  <a:lnTo>
                    <a:pt x="1995" y="218"/>
                  </a:lnTo>
                  <a:lnTo>
                    <a:pt x="1995" y="231"/>
                  </a:lnTo>
                  <a:lnTo>
                    <a:pt x="1996" y="221"/>
                  </a:lnTo>
                  <a:lnTo>
                    <a:pt x="1996" y="233"/>
                  </a:lnTo>
                  <a:lnTo>
                    <a:pt x="1998" y="220"/>
                  </a:lnTo>
                  <a:lnTo>
                    <a:pt x="1999" y="231"/>
                  </a:lnTo>
                  <a:lnTo>
                    <a:pt x="1999" y="237"/>
                  </a:lnTo>
                  <a:lnTo>
                    <a:pt x="2000" y="236"/>
                  </a:lnTo>
                  <a:lnTo>
                    <a:pt x="2000" y="230"/>
                  </a:lnTo>
                  <a:lnTo>
                    <a:pt x="2001" y="219"/>
                  </a:lnTo>
                  <a:lnTo>
                    <a:pt x="2002" y="229"/>
                  </a:lnTo>
                  <a:lnTo>
                    <a:pt x="2002" y="217"/>
                  </a:lnTo>
                  <a:lnTo>
                    <a:pt x="2003" y="223"/>
                  </a:lnTo>
                  <a:lnTo>
                    <a:pt x="2003" y="229"/>
                  </a:lnTo>
                  <a:lnTo>
                    <a:pt x="2004" y="225"/>
                  </a:lnTo>
                  <a:lnTo>
                    <a:pt x="2004" y="237"/>
                  </a:lnTo>
                  <a:lnTo>
                    <a:pt x="2005" y="234"/>
                  </a:lnTo>
                  <a:lnTo>
                    <a:pt x="2005" y="226"/>
                  </a:lnTo>
                  <a:lnTo>
                    <a:pt x="2006" y="231"/>
                  </a:lnTo>
                  <a:lnTo>
                    <a:pt x="2006" y="242"/>
                  </a:lnTo>
                  <a:lnTo>
                    <a:pt x="2007" y="238"/>
                  </a:lnTo>
                  <a:lnTo>
                    <a:pt x="2007" y="234"/>
                  </a:lnTo>
                  <a:lnTo>
                    <a:pt x="2008" y="235"/>
                  </a:lnTo>
                  <a:lnTo>
                    <a:pt x="2008" y="230"/>
                  </a:lnTo>
                  <a:lnTo>
                    <a:pt x="2009" y="227"/>
                  </a:lnTo>
                  <a:lnTo>
                    <a:pt x="2009" y="235"/>
                  </a:lnTo>
                  <a:lnTo>
                    <a:pt x="2010" y="224"/>
                  </a:lnTo>
                  <a:lnTo>
                    <a:pt x="2010" y="239"/>
                  </a:lnTo>
                  <a:lnTo>
                    <a:pt x="2011" y="231"/>
                  </a:lnTo>
                  <a:lnTo>
                    <a:pt x="2011" y="243"/>
                  </a:lnTo>
                  <a:lnTo>
                    <a:pt x="2012" y="229"/>
                  </a:lnTo>
                  <a:lnTo>
                    <a:pt x="2012" y="245"/>
                  </a:lnTo>
                  <a:lnTo>
                    <a:pt x="2013" y="238"/>
                  </a:lnTo>
                  <a:lnTo>
                    <a:pt x="2013" y="231"/>
                  </a:lnTo>
                  <a:lnTo>
                    <a:pt x="2014" y="236"/>
                  </a:lnTo>
                  <a:lnTo>
                    <a:pt x="2015" y="233"/>
                  </a:lnTo>
                  <a:lnTo>
                    <a:pt x="2015" y="216"/>
                  </a:lnTo>
                  <a:lnTo>
                    <a:pt x="2016" y="221"/>
                  </a:lnTo>
                  <a:lnTo>
                    <a:pt x="2016" y="234"/>
                  </a:lnTo>
                  <a:lnTo>
                    <a:pt x="2018" y="221"/>
                  </a:lnTo>
                  <a:lnTo>
                    <a:pt x="2018" y="235"/>
                  </a:lnTo>
                  <a:lnTo>
                    <a:pt x="2019" y="225"/>
                  </a:lnTo>
                  <a:lnTo>
                    <a:pt x="2019" y="236"/>
                  </a:lnTo>
                  <a:lnTo>
                    <a:pt x="2020" y="233"/>
                  </a:lnTo>
                  <a:lnTo>
                    <a:pt x="2020" y="228"/>
                  </a:lnTo>
                  <a:lnTo>
                    <a:pt x="2021" y="227"/>
                  </a:lnTo>
                  <a:lnTo>
                    <a:pt x="2021" y="233"/>
                  </a:lnTo>
                  <a:lnTo>
                    <a:pt x="2022" y="224"/>
                  </a:lnTo>
                  <a:lnTo>
                    <a:pt x="2022" y="234"/>
                  </a:lnTo>
                  <a:lnTo>
                    <a:pt x="2023" y="231"/>
                  </a:lnTo>
                  <a:lnTo>
                    <a:pt x="2023" y="220"/>
                  </a:lnTo>
                  <a:lnTo>
                    <a:pt x="2024" y="228"/>
                  </a:lnTo>
                  <a:lnTo>
                    <a:pt x="2024" y="214"/>
                  </a:lnTo>
                  <a:lnTo>
                    <a:pt x="2025" y="219"/>
                  </a:lnTo>
                  <a:lnTo>
                    <a:pt x="2025" y="232"/>
                  </a:lnTo>
                  <a:lnTo>
                    <a:pt x="2026" y="224"/>
                  </a:lnTo>
                  <a:lnTo>
                    <a:pt x="2026" y="234"/>
                  </a:lnTo>
                  <a:lnTo>
                    <a:pt x="2027" y="233"/>
                  </a:lnTo>
                  <a:lnTo>
                    <a:pt x="2027" y="226"/>
                  </a:lnTo>
                  <a:lnTo>
                    <a:pt x="2028" y="232"/>
                  </a:lnTo>
                  <a:lnTo>
                    <a:pt x="2028" y="224"/>
                  </a:lnTo>
                  <a:lnTo>
                    <a:pt x="2029" y="228"/>
                  </a:lnTo>
                  <a:lnTo>
                    <a:pt x="2029" y="222"/>
                  </a:lnTo>
                  <a:lnTo>
                    <a:pt x="2030" y="225"/>
                  </a:lnTo>
                  <a:lnTo>
                    <a:pt x="2030" y="232"/>
                  </a:lnTo>
                  <a:lnTo>
                    <a:pt x="2031" y="224"/>
                  </a:lnTo>
                  <a:lnTo>
                    <a:pt x="2031" y="235"/>
                  </a:lnTo>
                  <a:lnTo>
                    <a:pt x="2032" y="229"/>
                  </a:lnTo>
                  <a:lnTo>
                    <a:pt x="2033" y="228"/>
                  </a:lnTo>
                  <a:lnTo>
                    <a:pt x="2033" y="248"/>
                  </a:lnTo>
                  <a:lnTo>
                    <a:pt x="2034" y="239"/>
                  </a:lnTo>
                  <a:lnTo>
                    <a:pt x="2034" y="227"/>
                  </a:lnTo>
                  <a:lnTo>
                    <a:pt x="2035" y="228"/>
                  </a:lnTo>
                  <a:lnTo>
                    <a:pt x="2035" y="248"/>
                  </a:lnTo>
                  <a:lnTo>
                    <a:pt x="2036" y="242"/>
                  </a:lnTo>
                  <a:lnTo>
                    <a:pt x="2036" y="230"/>
                  </a:lnTo>
                  <a:lnTo>
                    <a:pt x="2038" y="233"/>
                  </a:lnTo>
                  <a:lnTo>
                    <a:pt x="2038" y="242"/>
                  </a:lnTo>
                  <a:lnTo>
                    <a:pt x="2039" y="237"/>
                  </a:lnTo>
                  <a:lnTo>
                    <a:pt x="2039" y="230"/>
                  </a:lnTo>
                  <a:lnTo>
                    <a:pt x="2040" y="237"/>
                  </a:lnTo>
                  <a:lnTo>
                    <a:pt x="2041" y="234"/>
                  </a:lnTo>
                  <a:lnTo>
                    <a:pt x="2041" y="238"/>
                  </a:lnTo>
                  <a:lnTo>
                    <a:pt x="2042" y="234"/>
                  </a:lnTo>
                  <a:lnTo>
                    <a:pt x="2042" y="239"/>
                  </a:lnTo>
                  <a:lnTo>
                    <a:pt x="2043" y="237"/>
                  </a:lnTo>
                  <a:lnTo>
                    <a:pt x="2043" y="231"/>
                  </a:lnTo>
                  <a:lnTo>
                    <a:pt x="2044" y="227"/>
                  </a:lnTo>
                  <a:lnTo>
                    <a:pt x="2044" y="237"/>
                  </a:lnTo>
                  <a:lnTo>
                    <a:pt x="2045" y="232"/>
                  </a:lnTo>
                  <a:lnTo>
                    <a:pt x="2045" y="223"/>
                  </a:lnTo>
                  <a:lnTo>
                    <a:pt x="2046" y="225"/>
                  </a:lnTo>
                  <a:lnTo>
                    <a:pt x="2046" y="220"/>
                  </a:lnTo>
                  <a:lnTo>
                    <a:pt x="2047" y="223"/>
                  </a:lnTo>
                  <a:lnTo>
                    <a:pt x="2047" y="210"/>
                  </a:lnTo>
                  <a:lnTo>
                    <a:pt x="2048" y="212"/>
                  </a:lnTo>
                  <a:lnTo>
                    <a:pt x="2048" y="205"/>
                  </a:lnTo>
                  <a:lnTo>
                    <a:pt x="2049" y="210"/>
                  </a:lnTo>
                  <a:lnTo>
                    <a:pt x="2049" y="206"/>
                  </a:lnTo>
                  <a:lnTo>
                    <a:pt x="2050" y="209"/>
                  </a:lnTo>
                  <a:lnTo>
                    <a:pt x="2050" y="198"/>
                  </a:lnTo>
                  <a:lnTo>
                    <a:pt x="2051" y="195"/>
                  </a:lnTo>
                  <a:lnTo>
                    <a:pt x="2051" y="209"/>
                  </a:lnTo>
                  <a:lnTo>
                    <a:pt x="2052" y="206"/>
                  </a:lnTo>
                  <a:lnTo>
                    <a:pt x="2052" y="198"/>
                  </a:lnTo>
                  <a:lnTo>
                    <a:pt x="2053" y="204"/>
                  </a:lnTo>
                  <a:lnTo>
                    <a:pt x="2053" y="214"/>
                  </a:lnTo>
                  <a:lnTo>
                    <a:pt x="2054" y="220"/>
                  </a:lnTo>
                  <a:lnTo>
                    <a:pt x="2055" y="230"/>
                  </a:lnTo>
                  <a:lnTo>
                    <a:pt x="2056" y="229"/>
                  </a:lnTo>
                  <a:lnTo>
                    <a:pt x="2056" y="236"/>
                  </a:lnTo>
                  <a:lnTo>
                    <a:pt x="2058" y="253"/>
                  </a:lnTo>
                  <a:lnTo>
                    <a:pt x="2059" y="273"/>
                  </a:lnTo>
                  <a:lnTo>
                    <a:pt x="2060" y="270"/>
                  </a:lnTo>
                  <a:lnTo>
                    <a:pt x="2060" y="282"/>
                  </a:lnTo>
                  <a:lnTo>
                    <a:pt x="2061" y="270"/>
                  </a:lnTo>
                  <a:lnTo>
                    <a:pt x="2061" y="284"/>
                  </a:lnTo>
                  <a:lnTo>
                    <a:pt x="2062" y="270"/>
                  </a:lnTo>
                  <a:lnTo>
                    <a:pt x="2062" y="263"/>
                  </a:lnTo>
                  <a:lnTo>
                    <a:pt x="2063" y="246"/>
                  </a:lnTo>
                  <a:lnTo>
                    <a:pt x="2064" y="248"/>
                  </a:lnTo>
                  <a:lnTo>
                    <a:pt x="2064" y="243"/>
                  </a:lnTo>
                  <a:lnTo>
                    <a:pt x="2065" y="230"/>
                  </a:lnTo>
                  <a:lnTo>
                    <a:pt x="2066" y="231"/>
                  </a:lnTo>
                  <a:lnTo>
                    <a:pt x="2066" y="210"/>
                  </a:lnTo>
                  <a:lnTo>
                    <a:pt x="2067" y="207"/>
                  </a:lnTo>
                  <a:lnTo>
                    <a:pt x="2068" y="198"/>
                  </a:lnTo>
                  <a:lnTo>
                    <a:pt x="2069" y="194"/>
                  </a:lnTo>
                  <a:lnTo>
                    <a:pt x="2070" y="185"/>
                  </a:lnTo>
                  <a:lnTo>
                    <a:pt x="2071" y="187"/>
                  </a:lnTo>
                  <a:lnTo>
                    <a:pt x="2071" y="183"/>
                  </a:lnTo>
                  <a:lnTo>
                    <a:pt x="2072" y="182"/>
                  </a:lnTo>
                  <a:lnTo>
                    <a:pt x="2072" y="188"/>
                  </a:lnTo>
                  <a:lnTo>
                    <a:pt x="2073" y="187"/>
                  </a:lnTo>
                  <a:lnTo>
                    <a:pt x="2073" y="178"/>
                  </a:lnTo>
                  <a:lnTo>
                    <a:pt x="2074" y="180"/>
                  </a:lnTo>
                  <a:lnTo>
                    <a:pt x="2074" y="174"/>
                  </a:lnTo>
                  <a:lnTo>
                    <a:pt x="2075" y="167"/>
                  </a:lnTo>
                  <a:lnTo>
                    <a:pt x="2076" y="274"/>
                  </a:lnTo>
                  <a:lnTo>
                    <a:pt x="2078" y="359"/>
                  </a:lnTo>
                  <a:lnTo>
                    <a:pt x="2079" y="357"/>
                  </a:lnTo>
                  <a:lnTo>
                    <a:pt x="2079" y="298"/>
                  </a:lnTo>
                  <a:lnTo>
                    <a:pt x="2080" y="356"/>
                  </a:lnTo>
                  <a:lnTo>
                    <a:pt x="2080" y="226"/>
                  </a:lnTo>
                  <a:lnTo>
                    <a:pt x="2081" y="254"/>
                  </a:lnTo>
                  <a:lnTo>
                    <a:pt x="2082" y="237"/>
                  </a:lnTo>
                  <a:lnTo>
                    <a:pt x="2083" y="304"/>
                  </a:lnTo>
                  <a:lnTo>
                    <a:pt x="2084" y="291"/>
                  </a:lnTo>
                  <a:lnTo>
                    <a:pt x="2084" y="244"/>
                  </a:lnTo>
                  <a:lnTo>
                    <a:pt x="2085" y="264"/>
                  </a:lnTo>
                  <a:lnTo>
                    <a:pt x="2085" y="224"/>
                  </a:lnTo>
                  <a:lnTo>
                    <a:pt x="2086" y="245"/>
                  </a:lnTo>
                  <a:lnTo>
                    <a:pt x="2086" y="218"/>
                  </a:lnTo>
                  <a:lnTo>
                    <a:pt x="2087" y="245"/>
                  </a:lnTo>
                  <a:lnTo>
                    <a:pt x="2087" y="269"/>
                  </a:lnTo>
                  <a:lnTo>
                    <a:pt x="2088" y="262"/>
                  </a:lnTo>
                  <a:lnTo>
                    <a:pt x="2088" y="293"/>
                  </a:lnTo>
                  <a:lnTo>
                    <a:pt x="2089" y="253"/>
                  </a:lnTo>
                  <a:lnTo>
                    <a:pt x="2089" y="294"/>
                  </a:lnTo>
                  <a:lnTo>
                    <a:pt x="2090" y="253"/>
                  </a:lnTo>
                  <a:lnTo>
                    <a:pt x="2090" y="238"/>
                  </a:lnTo>
                  <a:lnTo>
                    <a:pt x="2091" y="215"/>
                  </a:lnTo>
                  <a:lnTo>
                    <a:pt x="2092" y="232"/>
                  </a:lnTo>
                  <a:lnTo>
                    <a:pt x="2092" y="219"/>
                  </a:lnTo>
                  <a:lnTo>
                    <a:pt x="2093" y="225"/>
                  </a:lnTo>
                  <a:lnTo>
                    <a:pt x="2093" y="233"/>
                  </a:lnTo>
                  <a:lnTo>
                    <a:pt x="2094" y="204"/>
                  </a:lnTo>
                  <a:lnTo>
                    <a:pt x="2095" y="191"/>
                  </a:lnTo>
                  <a:lnTo>
                    <a:pt x="2096" y="157"/>
                  </a:lnTo>
                  <a:lnTo>
                    <a:pt x="2098" y="141"/>
                  </a:lnTo>
                  <a:lnTo>
                    <a:pt x="2099" y="143"/>
                  </a:lnTo>
                  <a:lnTo>
                    <a:pt x="2099" y="139"/>
                  </a:lnTo>
                  <a:lnTo>
                    <a:pt x="2100" y="143"/>
                  </a:lnTo>
                  <a:lnTo>
                    <a:pt x="2100" y="155"/>
                  </a:lnTo>
                  <a:lnTo>
                    <a:pt x="2101" y="151"/>
                  </a:lnTo>
                  <a:lnTo>
                    <a:pt x="2101" y="132"/>
                  </a:lnTo>
                  <a:lnTo>
                    <a:pt x="2102" y="121"/>
                  </a:lnTo>
                  <a:lnTo>
                    <a:pt x="2102" y="404"/>
                  </a:lnTo>
                  <a:lnTo>
                    <a:pt x="2103" y="266"/>
                  </a:lnTo>
                  <a:lnTo>
                    <a:pt x="2103" y="479"/>
                  </a:lnTo>
                  <a:lnTo>
                    <a:pt x="2104" y="387"/>
                  </a:lnTo>
                  <a:lnTo>
                    <a:pt x="2104" y="266"/>
                  </a:lnTo>
                  <a:lnTo>
                    <a:pt x="2105" y="330"/>
                  </a:lnTo>
                  <a:lnTo>
                    <a:pt x="2105" y="157"/>
                  </a:lnTo>
                  <a:lnTo>
                    <a:pt x="2106" y="264"/>
                  </a:lnTo>
                  <a:lnTo>
                    <a:pt x="2106" y="171"/>
                  </a:lnTo>
                  <a:lnTo>
                    <a:pt x="2107" y="207"/>
                  </a:lnTo>
                  <a:lnTo>
                    <a:pt x="2107" y="274"/>
                  </a:lnTo>
                  <a:lnTo>
                    <a:pt x="2108" y="228"/>
                  </a:lnTo>
                  <a:lnTo>
                    <a:pt x="2108" y="339"/>
                  </a:lnTo>
                  <a:lnTo>
                    <a:pt x="2109" y="290"/>
                  </a:lnTo>
                  <a:lnTo>
                    <a:pt x="2109" y="192"/>
                  </a:lnTo>
                  <a:lnTo>
                    <a:pt x="2110" y="248"/>
                  </a:lnTo>
                  <a:lnTo>
                    <a:pt x="2110" y="216"/>
                  </a:lnTo>
                  <a:lnTo>
                    <a:pt x="2111" y="234"/>
                  </a:lnTo>
                  <a:lnTo>
                    <a:pt x="2111" y="212"/>
                  </a:lnTo>
                  <a:lnTo>
                    <a:pt x="2112" y="234"/>
                  </a:lnTo>
                  <a:lnTo>
                    <a:pt x="2112" y="295"/>
                  </a:lnTo>
                  <a:lnTo>
                    <a:pt x="2113" y="276"/>
                  </a:lnTo>
                  <a:lnTo>
                    <a:pt x="2113" y="222"/>
                  </a:lnTo>
                  <a:lnTo>
                    <a:pt x="2114" y="247"/>
                  </a:lnTo>
                  <a:lnTo>
                    <a:pt x="2114" y="182"/>
                  </a:lnTo>
                  <a:lnTo>
                    <a:pt x="2115" y="234"/>
                  </a:lnTo>
                  <a:lnTo>
                    <a:pt x="2115" y="180"/>
                  </a:lnTo>
                  <a:lnTo>
                    <a:pt x="2117" y="234"/>
                  </a:lnTo>
                  <a:lnTo>
                    <a:pt x="2117" y="265"/>
                  </a:lnTo>
                  <a:lnTo>
                    <a:pt x="2118" y="234"/>
                  </a:lnTo>
                  <a:lnTo>
                    <a:pt x="2118" y="280"/>
                  </a:lnTo>
                  <a:lnTo>
                    <a:pt x="2119" y="231"/>
                  </a:lnTo>
                  <a:lnTo>
                    <a:pt x="2119" y="281"/>
                  </a:lnTo>
                  <a:lnTo>
                    <a:pt x="2120" y="254"/>
                  </a:lnTo>
                  <a:lnTo>
                    <a:pt x="2120" y="233"/>
                  </a:lnTo>
                  <a:lnTo>
                    <a:pt x="2121" y="214"/>
                  </a:lnTo>
                  <a:lnTo>
                    <a:pt x="2122" y="196"/>
                  </a:lnTo>
                  <a:lnTo>
                    <a:pt x="2123" y="178"/>
                  </a:lnTo>
                  <a:lnTo>
                    <a:pt x="2124" y="185"/>
                  </a:lnTo>
                  <a:lnTo>
                    <a:pt x="2124" y="204"/>
                  </a:lnTo>
                  <a:lnTo>
                    <a:pt x="2125" y="203"/>
                  </a:lnTo>
                  <a:lnTo>
                    <a:pt x="2125" y="191"/>
                  </a:lnTo>
                  <a:lnTo>
                    <a:pt x="2126" y="192"/>
                  </a:lnTo>
                  <a:lnTo>
                    <a:pt x="2126" y="157"/>
                  </a:lnTo>
                  <a:lnTo>
                    <a:pt x="2127" y="140"/>
                  </a:lnTo>
                  <a:lnTo>
                    <a:pt x="2128" y="142"/>
                  </a:lnTo>
                  <a:lnTo>
                    <a:pt x="2128" y="123"/>
                  </a:lnTo>
                  <a:lnTo>
                    <a:pt x="2129" y="92"/>
                  </a:lnTo>
                  <a:lnTo>
                    <a:pt x="2130" y="107"/>
                  </a:lnTo>
                  <a:lnTo>
                    <a:pt x="2130" y="505"/>
                  </a:lnTo>
                  <a:lnTo>
                    <a:pt x="2131" y="467"/>
                  </a:lnTo>
                  <a:lnTo>
                    <a:pt x="2131" y="294"/>
                  </a:lnTo>
                  <a:lnTo>
                    <a:pt x="2132" y="374"/>
                  </a:lnTo>
                  <a:lnTo>
                    <a:pt x="2132" y="172"/>
                  </a:lnTo>
                  <a:lnTo>
                    <a:pt x="2133" y="205"/>
                  </a:lnTo>
                  <a:lnTo>
                    <a:pt x="2133" y="151"/>
                  </a:lnTo>
                  <a:lnTo>
                    <a:pt x="2134" y="205"/>
                  </a:lnTo>
                  <a:lnTo>
                    <a:pt x="2134" y="306"/>
                  </a:lnTo>
                  <a:lnTo>
                    <a:pt x="2135" y="233"/>
                  </a:lnTo>
                  <a:lnTo>
                    <a:pt x="2135" y="329"/>
                  </a:lnTo>
                  <a:lnTo>
                    <a:pt x="2137" y="197"/>
                  </a:lnTo>
                  <a:lnTo>
                    <a:pt x="2137" y="342"/>
                  </a:lnTo>
                  <a:lnTo>
                    <a:pt x="2138" y="197"/>
                  </a:lnTo>
                  <a:lnTo>
                    <a:pt x="2138" y="167"/>
                  </a:lnTo>
                  <a:lnTo>
                    <a:pt x="2139" y="196"/>
                  </a:lnTo>
                  <a:lnTo>
                    <a:pt x="2139" y="235"/>
                  </a:lnTo>
                  <a:lnTo>
                    <a:pt x="2140" y="231"/>
                  </a:lnTo>
                  <a:lnTo>
                    <a:pt x="2140" y="310"/>
                  </a:lnTo>
                  <a:lnTo>
                    <a:pt x="2141" y="233"/>
                  </a:lnTo>
                  <a:lnTo>
                    <a:pt x="2141" y="334"/>
                  </a:lnTo>
                  <a:lnTo>
                    <a:pt x="2142" y="233"/>
                  </a:lnTo>
                  <a:lnTo>
                    <a:pt x="2142" y="201"/>
                  </a:lnTo>
                  <a:lnTo>
                    <a:pt x="2143" y="161"/>
                  </a:lnTo>
                  <a:lnTo>
                    <a:pt x="2144" y="163"/>
                  </a:lnTo>
                  <a:lnTo>
                    <a:pt x="2144" y="274"/>
                  </a:lnTo>
                  <a:lnTo>
                    <a:pt x="2145" y="308"/>
                  </a:lnTo>
                  <a:lnTo>
                    <a:pt x="2146" y="280"/>
                  </a:lnTo>
                  <a:lnTo>
                    <a:pt x="2146" y="265"/>
                  </a:lnTo>
                  <a:lnTo>
                    <a:pt x="2147" y="226"/>
                  </a:lnTo>
                  <a:lnTo>
                    <a:pt x="2148" y="254"/>
                  </a:lnTo>
                  <a:lnTo>
                    <a:pt x="2148" y="233"/>
                  </a:lnTo>
                  <a:lnTo>
                    <a:pt x="2149" y="251"/>
                  </a:lnTo>
                  <a:lnTo>
                    <a:pt x="2149" y="206"/>
                  </a:lnTo>
                  <a:lnTo>
                    <a:pt x="2150" y="192"/>
                  </a:lnTo>
                  <a:lnTo>
                    <a:pt x="2151" y="186"/>
                  </a:lnTo>
                  <a:lnTo>
                    <a:pt x="2151" y="211"/>
                  </a:lnTo>
                  <a:lnTo>
                    <a:pt x="2152" y="204"/>
                  </a:lnTo>
                  <a:lnTo>
                    <a:pt x="2152" y="222"/>
                  </a:lnTo>
                  <a:lnTo>
                    <a:pt x="2153" y="206"/>
                  </a:lnTo>
                  <a:lnTo>
                    <a:pt x="2153" y="201"/>
                  </a:lnTo>
                  <a:lnTo>
                    <a:pt x="2154" y="163"/>
                  </a:lnTo>
                  <a:lnTo>
                    <a:pt x="2155" y="169"/>
                  </a:lnTo>
                  <a:lnTo>
                    <a:pt x="2155" y="155"/>
                  </a:lnTo>
                  <a:lnTo>
                    <a:pt x="2157" y="106"/>
                  </a:lnTo>
                  <a:lnTo>
                    <a:pt x="2158" y="73"/>
                  </a:lnTo>
                  <a:lnTo>
                    <a:pt x="2158" y="208"/>
                  </a:lnTo>
                  <a:lnTo>
                    <a:pt x="2159" y="502"/>
                  </a:lnTo>
                  <a:lnTo>
                    <a:pt x="2160" y="399"/>
                  </a:lnTo>
                  <a:lnTo>
                    <a:pt x="2160" y="291"/>
                  </a:lnTo>
                  <a:lnTo>
                    <a:pt x="2161" y="366"/>
                  </a:lnTo>
                  <a:lnTo>
                    <a:pt x="2161" y="187"/>
                  </a:lnTo>
                  <a:lnTo>
                    <a:pt x="2162" y="201"/>
                  </a:lnTo>
                  <a:lnTo>
                    <a:pt x="2162" y="146"/>
                  </a:lnTo>
                  <a:lnTo>
                    <a:pt x="2163" y="201"/>
                  </a:lnTo>
                  <a:lnTo>
                    <a:pt x="2163" y="326"/>
                  </a:lnTo>
                  <a:lnTo>
                    <a:pt x="2164" y="234"/>
                  </a:lnTo>
                  <a:lnTo>
                    <a:pt x="2164" y="327"/>
                  </a:lnTo>
                  <a:lnTo>
                    <a:pt x="2165" y="165"/>
                  </a:lnTo>
                  <a:lnTo>
                    <a:pt x="2165" y="329"/>
                  </a:lnTo>
                  <a:lnTo>
                    <a:pt x="2166" y="195"/>
                  </a:lnTo>
                  <a:lnTo>
                    <a:pt x="2166" y="161"/>
                  </a:lnTo>
                  <a:lnTo>
                    <a:pt x="2167" y="195"/>
                  </a:lnTo>
                  <a:lnTo>
                    <a:pt x="2167" y="250"/>
                  </a:lnTo>
                  <a:lnTo>
                    <a:pt x="2168" y="231"/>
                  </a:lnTo>
                  <a:lnTo>
                    <a:pt x="2168" y="342"/>
                  </a:lnTo>
                  <a:lnTo>
                    <a:pt x="2169" y="227"/>
                  </a:lnTo>
                  <a:lnTo>
                    <a:pt x="2170" y="183"/>
                  </a:lnTo>
                  <a:lnTo>
                    <a:pt x="2171" y="162"/>
                  </a:lnTo>
                  <a:lnTo>
                    <a:pt x="2172" y="297"/>
                  </a:lnTo>
                  <a:lnTo>
                    <a:pt x="2173" y="274"/>
                  </a:lnTo>
                  <a:lnTo>
                    <a:pt x="2173" y="309"/>
                  </a:lnTo>
                  <a:lnTo>
                    <a:pt x="2174" y="284"/>
                  </a:lnTo>
                  <a:lnTo>
                    <a:pt x="2174" y="229"/>
                  </a:lnTo>
                  <a:lnTo>
                    <a:pt x="2175" y="234"/>
                  </a:lnTo>
                  <a:lnTo>
                    <a:pt x="2177" y="230"/>
                  </a:lnTo>
                  <a:lnTo>
                    <a:pt x="2177" y="264"/>
                  </a:lnTo>
                  <a:lnTo>
                    <a:pt x="2178" y="257"/>
                  </a:lnTo>
                  <a:lnTo>
                    <a:pt x="2178" y="211"/>
                  </a:lnTo>
                  <a:lnTo>
                    <a:pt x="2179" y="216"/>
                  </a:lnTo>
                  <a:lnTo>
                    <a:pt x="2179" y="176"/>
                  </a:lnTo>
                  <a:lnTo>
                    <a:pt x="2180" y="200"/>
                  </a:lnTo>
                  <a:lnTo>
                    <a:pt x="2181" y="214"/>
                  </a:lnTo>
                  <a:lnTo>
                    <a:pt x="2182" y="204"/>
                  </a:lnTo>
                  <a:lnTo>
                    <a:pt x="2183" y="208"/>
                  </a:lnTo>
                  <a:lnTo>
                    <a:pt x="2183" y="169"/>
                  </a:lnTo>
                  <a:lnTo>
                    <a:pt x="2184" y="171"/>
                  </a:lnTo>
                  <a:lnTo>
                    <a:pt x="2184" y="153"/>
                  </a:lnTo>
                  <a:lnTo>
                    <a:pt x="2185" y="135"/>
                  </a:lnTo>
                  <a:lnTo>
                    <a:pt x="2186" y="122"/>
                  </a:lnTo>
                  <a:lnTo>
                    <a:pt x="2187" y="102"/>
                  </a:lnTo>
                  <a:lnTo>
                    <a:pt x="2187" y="392"/>
                  </a:lnTo>
                  <a:lnTo>
                    <a:pt x="2188" y="299"/>
                  </a:lnTo>
                  <a:lnTo>
                    <a:pt x="2188" y="478"/>
                  </a:lnTo>
                  <a:lnTo>
                    <a:pt x="2189" y="368"/>
                  </a:lnTo>
                  <a:lnTo>
                    <a:pt x="2189" y="299"/>
                  </a:lnTo>
                  <a:lnTo>
                    <a:pt x="2190" y="303"/>
                  </a:lnTo>
                  <a:lnTo>
                    <a:pt x="2190" y="166"/>
                  </a:lnTo>
                  <a:lnTo>
                    <a:pt x="2191" y="318"/>
                  </a:lnTo>
                  <a:lnTo>
                    <a:pt x="2192" y="213"/>
                  </a:lnTo>
                  <a:lnTo>
                    <a:pt x="2193" y="309"/>
                  </a:lnTo>
                  <a:lnTo>
                    <a:pt x="2193" y="225"/>
                  </a:lnTo>
                  <a:lnTo>
                    <a:pt x="2194" y="172"/>
                  </a:lnTo>
                  <a:lnTo>
                    <a:pt x="2195" y="183"/>
                  </a:lnTo>
                  <a:lnTo>
                    <a:pt x="2195" y="259"/>
                  </a:lnTo>
                  <a:lnTo>
                    <a:pt x="2197" y="236"/>
                  </a:lnTo>
                  <a:lnTo>
                    <a:pt x="2197" y="280"/>
                  </a:lnTo>
                  <a:lnTo>
                    <a:pt x="2198" y="276"/>
                  </a:lnTo>
                  <a:lnTo>
                    <a:pt x="2198" y="335"/>
                  </a:lnTo>
                  <a:lnTo>
                    <a:pt x="2199" y="276"/>
                  </a:lnTo>
                  <a:lnTo>
                    <a:pt x="2199" y="219"/>
                  </a:lnTo>
                  <a:lnTo>
                    <a:pt x="2200" y="222"/>
                  </a:lnTo>
                  <a:lnTo>
                    <a:pt x="2200" y="218"/>
                  </a:lnTo>
                  <a:lnTo>
                    <a:pt x="2201" y="193"/>
                  </a:lnTo>
                  <a:lnTo>
                    <a:pt x="2201" y="231"/>
                  </a:lnTo>
                  <a:lnTo>
                    <a:pt x="2202" y="216"/>
                  </a:lnTo>
                  <a:lnTo>
                    <a:pt x="2202" y="243"/>
                  </a:lnTo>
                  <a:lnTo>
                    <a:pt x="2203" y="218"/>
                  </a:lnTo>
                  <a:lnTo>
                    <a:pt x="2203" y="251"/>
                  </a:lnTo>
                  <a:lnTo>
                    <a:pt x="2204" y="250"/>
                  </a:lnTo>
                  <a:lnTo>
                    <a:pt x="2204" y="262"/>
                  </a:lnTo>
                  <a:lnTo>
                    <a:pt x="2205" y="256"/>
                  </a:lnTo>
                  <a:lnTo>
                    <a:pt x="2205" y="245"/>
                  </a:lnTo>
                  <a:lnTo>
                    <a:pt x="2206" y="247"/>
                  </a:lnTo>
                  <a:lnTo>
                    <a:pt x="2206" y="211"/>
                  </a:lnTo>
                  <a:lnTo>
                    <a:pt x="2207" y="213"/>
                  </a:lnTo>
                  <a:lnTo>
                    <a:pt x="2207" y="194"/>
                  </a:lnTo>
                  <a:lnTo>
                    <a:pt x="2208" y="201"/>
                  </a:lnTo>
                  <a:lnTo>
                    <a:pt x="2209" y="200"/>
                  </a:lnTo>
                  <a:lnTo>
                    <a:pt x="2209" y="206"/>
                  </a:lnTo>
                  <a:lnTo>
                    <a:pt x="2210" y="200"/>
                  </a:lnTo>
                  <a:lnTo>
                    <a:pt x="2211" y="204"/>
                  </a:lnTo>
                  <a:lnTo>
                    <a:pt x="2211" y="177"/>
                  </a:lnTo>
                  <a:lnTo>
                    <a:pt x="2212" y="179"/>
                  </a:lnTo>
                  <a:lnTo>
                    <a:pt x="2212" y="164"/>
                  </a:lnTo>
                  <a:lnTo>
                    <a:pt x="2213" y="171"/>
                  </a:lnTo>
                  <a:lnTo>
                    <a:pt x="2213" y="161"/>
                  </a:lnTo>
                  <a:lnTo>
                    <a:pt x="2214" y="164"/>
                  </a:lnTo>
                  <a:lnTo>
                    <a:pt x="2214" y="147"/>
                  </a:lnTo>
                  <a:lnTo>
                    <a:pt x="2216" y="133"/>
                  </a:lnTo>
                  <a:lnTo>
                    <a:pt x="2216" y="325"/>
                  </a:lnTo>
                  <a:lnTo>
                    <a:pt x="2217" y="302"/>
                  </a:lnTo>
                  <a:lnTo>
                    <a:pt x="2217" y="422"/>
                  </a:lnTo>
                  <a:lnTo>
                    <a:pt x="2218" y="349"/>
                  </a:lnTo>
                  <a:lnTo>
                    <a:pt x="2218" y="291"/>
                  </a:lnTo>
                  <a:lnTo>
                    <a:pt x="2219" y="343"/>
                  </a:lnTo>
                  <a:lnTo>
                    <a:pt x="2219" y="208"/>
                  </a:lnTo>
                  <a:lnTo>
                    <a:pt x="2220" y="280"/>
                  </a:lnTo>
                  <a:lnTo>
                    <a:pt x="2220" y="185"/>
                  </a:lnTo>
                  <a:lnTo>
                    <a:pt x="2221" y="215"/>
                  </a:lnTo>
                  <a:lnTo>
                    <a:pt x="2221" y="302"/>
                  </a:lnTo>
                  <a:lnTo>
                    <a:pt x="2222" y="296"/>
                  </a:lnTo>
                  <a:lnTo>
                    <a:pt x="2222" y="215"/>
                  </a:lnTo>
                  <a:lnTo>
                    <a:pt x="2223" y="269"/>
                  </a:lnTo>
                  <a:lnTo>
                    <a:pt x="2223" y="207"/>
                  </a:lnTo>
                  <a:lnTo>
                    <a:pt x="2224" y="257"/>
                  </a:lnTo>
                  <a:lnTo>
                    <a:pt x="2224" y="209"/>
                  </a:lnTo>
                  <a:lnTo>
                    <a:pt x="2225" y="256"/>
                  </a:lnTo>
                  <a:lnTo>
                    <a:pt x="2225" y="224"/>
                  </a:lnTo>
                  <a:lnTo>
                    <a:pt x="2226" y="252"/>
                  </a:lnTo>
                  <a:lnTo>
                    <a:pt x="2226" y="301"/>
                  </a:lnTo>
                  <a:lnTo>
                    <a:pt x="2227" y="270"/>
                  </a:lnTo>
                  <a:lnTo>
                    <a:pt x="2227" y="257"/>
                  </a:lnTo>
                  <a:lnTo>
                    <a:pt x="2228" y="262"/>
                  </a:lnTo>
                  <a:lnTo>
                    <a:pt x="2228" y="224"/>
                  </a:lnTo>
                  <a:lnTo>
                    <a:pt x="2229" y="225"/>
                  </a:lnTo>
                  <a:lnTo>
                    <a:pt x="2229" y="207"/>
                  </a:lnTo>
                  <a:lnTo>
                    <a:pt x="2230" y="215"/>
                  </a:lnTo>
                  <a:lnTo>
                    <a:pt x="2230" y="230"/>
                  </a:lnTo>
                  <a:lnTo>
                    <a:pt x="2231" y="218"/>
                  </a:lnTo>
                  <a:lnTo>
                    <a:pt x="2231" y="251"/>
                  </a:lnTo>
                  <a:lnTo>
                    <a:pt x="2232" y="242"/>
                  </a:lnTo>
                  <a:lnTo>
                    <a:pt x="2233" y="249"/>
                  </a:lnTo>
                  <a:lnTo>
                    <a:pt x="2233" y="234"/>
                  </a:lnTo>
                  <a:lnTo>
                    <a:pt x="2234" y="214"/>
                  </a:lnTo>
                  <a:lnTo>
                    <a:pt x="2236" y="218"/>
                  </a:lnTo>
                  <a:lnTo>
                    <a:pt x="2236" y="189"/>
                  </a:lnTo>
                  <a:lnTo>
                    <a:pt x="2237" y="182"/>
                  </a:lnTo>
                  <a:lnTo>
                    <a:pt x="2238" y="186"/>
                  </a:lnTo>
                  <a:lnTo>
                    <a:pt x="2239" y="185"/>
                  </a:lnTo>
                  <a:lnTo>
                    <a:pt x="2239" y="196"/>
                  </a:lnTo>
                  <a:lnTo>
                    <a:pt x="2240" y="194"/>
                  </a:lnTo>
                  <a:lnTo>
                    <a:pt x="2240" y="184"/>
                  </a:lnTo>
                  <a:lnTo>
                    <a:pt x="2241" y="190"/>
                  </a:lnTo>
                  <a:lnTo>
                    <a:pt x="2241" y="173"/>
                  </a:lnTo>
                  <a:lnTo>
                    <a:pt x="2242" y="185"/>
                  </a:lnTo>
                  <a:lnTo>
                    <a:pt x="2242" y="176"/>
                  </a:lnTo>
                  <a:lnTo>
                    <a:pt x="2243" y="184"/>
                  </a:lnTo>
                  <a:lnTo>
                    <a:pt x="2243" y="166"/>
                  </a:lnTo>
                  <a:lnTo>
                    <a:pt x="2244" y="183"/>
                  </a:lnTo>
                  <a:lnTo>
                    <a:pt x="2245" y="182"/>
                  </a:lnTo>
                  <a:lnTo>
                    <a:pt x="2245" y="345"/>
                  </a:lnTo>
                  <a:lnTo>
                    <a:pt x="2246" y="291"/>
                  </a:lnTo>
                  <a:lnTo>
                    <a:pt x="2247" y="317"/>
                  </a:lnTo>
                  <a:lnTo>
                    <a:pt x="2247" y="252"/>
                  </a:lnTo>
                  <a:lnTo>
                    <a:pt x="2248" y="220"/>
                  </a:lnTo>
                  <a:lnTo>
                    <a:pt x="2249" y="231"/>
                  </a:lnTo>
                  <a:lnTo>
                    <a:pt x="2249" y="279"/>
                  </a:lnTo>
                  <a:lnTo>
                    <a:pt x="2250" y="276"/>
                  </a:lnTo>
                  <a:lnTo>
                    <a:pt x="2250" y="238"/>
                  </a:lnTo>
                  <a:lnTo>
                    <a:pt x="2251" y="240"/>
                  </a:lnTo>
                  <a:lnTo>
                    <a:pt x="2251" y="276"/>
                  </a:lnTo>
                  <a:lnTo>
                    <a:pt x="2252" y="240"/>
                  </a:lnTo>
                  <a:lnTo>
                    <a:pt x="2252" y="226"/>
                  </a:lnTo>
                  <a:lnTo>
                    <a:pt x="2253" y="225"/>
                  </a:lnTo>
                  <a:lnTo>
                    <a:pt x="2253" y="246"/>
                  </a:lnTo>
                  <a:lnTo>
                    <a:pt x="2254" y="225"/>
                  </a:lnTo>
                  <a:lnTo>
                    <a:pt x="2254" y="260"/>
                  </a:lnTo>
                  <a:lnTo>
                    <a:pt x="2256" y="257"/>
                  </a:lnTo>
                  <a:lnTo>
                    <a:pt x="2256" y="262"/>
                  </a:lnTo>
                  <a:lnTo>
                    <a:pt x="2257" y="257"/>
                  </a:lnTo>
                  <a:lnTo>
                    <a:pt x="2257" y="250"/>
                  </a:lnTo>
                  <a:lnTo>
                    <a:pt x="2258" y="227"/>
                  </a:lnTo>
                  <a:lnTo>
                    <a:pt x="2259" y="241"/>
                  </a:lnTo>
                  <a:lnTo>
                    <a:pt x="2259" y="231"/>
                  </a:lnTo>
                  <a:lnTo>
                    <a:pt x="2260" y="241"/>
                  </a:lnTo>
                  <a:lnTo>
                    <a:pt x="2260" y="246"/>
                  </a:lnTo>
                  <a:lnTo>
                    <a:pt x="2261" y="242"/>
                  </a:lnTo>
                  <a:lnTo>
                    <a:pt x="2261" y="251"/>
                  </a:lnTo>
                  <a:lnTo>
                    <a:pt x="2262" y="244"/>
                  </a:lnTo>
                  <a:lnTo>
                    <a:pt x="2262" y="236"/>
                  </a:lnTo>
                  <a:lnTo>
                    <a:pt x="2263" y="227"/>
                  </a:lnTo>
                  <a:lnTo>
                    <a:pt x="2263" y="244"/>
                  </a:lnTo>
                  <a:lnTo>
                    <a:pt x="2264" y="228"/>
                  </a:lnTo>
                  <a:lnTo>
                    <a:pt x="2264" y="204"/>
                  </a:lnTo>
                  <a:lnTo>
                    <a:pt x="2265" y="182"/>
                  </a:lnTo>
                  <a:lnTo>
                    <a:pt x="2266" y="187"/>
                  </a:lnTo>
                  <a:lnTo>
                    <a:pt x="2266" y="181"/>
                  </a:lnTo>
                  <a:lnTo>
                    <a:pt x="2267" y="179"/>
                  </a:lnTo>
                  <a:lnTo>
                    <a:pt x="2267" y="194"/>
                  </a:lnTo>
                  <a:lnTo>
                    <a:pt x="2268" y="193"/>
                  </a:lnTo>
                  <a:lnTo>
                    <a:pt x="2268" y="196"/>
                  </a:lnTo>
                  <a:lnTo>
                    <a:pt x="2269" y="187"/>
                  </a:lnTo>
                  <a:lnTo>
                    <a:pt x="2270" y="189"/>
                  </a:lnTo>
                  <a:lnTo>
                    <a:pt x="2270" y="186"/>
                  </a:lnTo>
                  <a:lnTo>
                    <a:pt x="2271" y="187"/>
                  </a:lnTo>
                  <a:lnTo>
                    <a:pt x="2271" y="189"/>
                  </a:lnTo>
                  <a:lnTo>
                    <a:pt x="2272" y="188"/>
                  </a:lnTo>
                  <a:lnTo>
                    <a:pt x="2272" y="196"/>
                  </a:lnTo>
                  <a:lnTo>
                    <a:pt x="2273" y="195"/>
                  </a:lnTo>
                  <a:lnTo>
                    <a:pt x="2273" y="199"/>
                  </a:lnTo>
                  <a:lnTo>
                    <a:pt x="2274" y="193"/>
                  </a:lnTo>
                  <a:lnTo>
                    <a:pt x="2274" y="236"/>
                  </a:lnTo>
                  <a:lnTo>
                    <a:pt x="2276" y="294"/>
                  </a:lnTo>
                  <a:lnTo>
                    <a:pt x="2277" y="285"/>
                  </a:lnTo>
                  <a:lnTo>
                    <a:pt x="2277" y="300"/>
                  </a:lnTo>
                  <a:lnTo>
                    <a:pt x="2278" y="275"/>
                  </a:lnTo>
                  <a:lnTo>
                    <a:pt x="2278" y="303"/>
                  </a:lnTo>
                  <a:lnTo>
                    <a:pt x="2279" y="275"/>
                  </a:lnTo>
                  <a:lnTo>
                    <a:pt x="2279" y="254"/>
                  </a:lnTo>
                  <a:lnTo>
                    <a:pt x="2280" y="258"/>
                  </a:lnTo>
                  <a:lnTo>
                    <a:pt x="2280" y="235"/>
                  </a:lnTo>
                  <a:lnTo>
                    <a:pt x="2281" y="228"/>
                  </a:lnTo>
                  <a:lnTo>
                    <a:pt x="2282" y="220"/>
                  </a:lnTo>
                  <a:lnTo>
                    <a:pt x="2283" y="234"/>
                  </a:lnTo>
                  <a:lnTo>
                    <a:pt x="2284" y="234"/>
                  </a:lnTo>
                  <a:lnTo>
                    <a:pt x="2284" y="236"/>
                  </a:lnTo>
                  <a:lnTo>
                    <a:pt x="2285" y="235"/>
                  </a:lnTo>
                  <a:lnTo>
                    <a:pt x="2285" y="237"/>
                  </a:lnTo>
                  <a:lnTo>
                    <a:pt x="2286" y="235"/>
                  </a:lnTo>
                  <a:lnTo>
                    <a:pt x="2286" y="238"/>
                  </a:lnTo>
                  <a:lnTo>
                    <a:pt x="2287" y="235"/>
                  </a:lnTo>
                  <a:lnTo>
                    <a:pt x="2287" y="229"/>
                  </a:lnTo>
                  <a:lnTo>
                    <a:pt x="2288" y="234"/>
                  </a:lnTo>
                  <a:lnTo>
                    <a:pt x="2289" y="246"/>
                  </a:lnTo>
                  <a:lnTo>
                    <a:pt x="2290" y="245"/>
                  </a:lnTo>
                  <a:lnTo>
                    <a:pt x="2290" y="236"/>
                  </a:lnTo>
                  <a:lnTo>
                    <a:pt x="2291" y="240"/>
                  </a:lnTo>
                  <a:lnTo>
                    <a:pt x="2291" y="233"/>
                  </a:lnTo>
                  <a:lnTo>
                    <a:pt x="2292" y="225"/>
                  </a:lnTo>
                  <a:lnTo>
                    <a:pt x="2293" y="226"/>
                  </a:lnTo>
                  <a:lnTo>
                    <a:pt x="2293" y="217"/>
                  </a:lnTo>
                  <a:lnTo>
                    <a:pt x="2294" y="219"/>
                  </a:lnTo>
                  <a:lnTo>
                    <a:pt x="2294" y="215"/>
                  </a:lnTo>
                  <a:lnTo>
                    <a:pt x="2296" y="216"/>
                  </a:lnTo>
                  <a:lnTo>
                    <a:pt x="2296" y="225"/>
                  </a:lnTo>
                  <a:lnTo>
                    <a:pt x="2297" y="224"/>
                  </a:lnTo>
                  <a:lnTo>
                    <a:pt x="2297" y="230"/>
                  </a:lnTo>
                  <a:lnTo>
                    <a:pt x="2298" y="232"/>
                  </a:lnTo>
                  <a:lnTo>
                    <a:pt x="2299" y="231"/>
                  </a:lnTo>
                  <a:lnTo>
                    <a:pt x="2299" y="227"/>
                  </a:lnTo>
                  <a:lnTo>
                    <a:pt x="2300" y="229"/>
                  </a:lnTo>
                  <a:lnTo>
                    <a:pt x="2301" y="227"/>
                  </a:lnTo>
                  <a:lnTo>
                    <a:pt x="2301" y="225"/>
                  </a:lnTo>
                  <a:lnTo>
                    <a:pt x="2302" y="226"/>
                  </a:lnTo>
                  <a:lnTo>
                    <a:pt x="2302" y="221"/>
                  </a:lnTo>
                  <a:lnTo>
                    <a:pt x="2303" y="219"/>
                  </a:lnTo>
                  <a:lnTo>
                    <a:pt x="2303" y="226"/>
                  </a:lnTo>
                  <a:lnTo>
                    <a:pt x="2304" y="224"/>
                  </a:lnTo>
                  <a:lnTo>
                    <a:pt x="2305" y="226"/>
                  </a:lnTo>
                  <a:lnTo>
                    <a:pt x="2305" y="232"/>
                  </a:lnTo>
                  <a:lnTo>
                    <a:pt x="2306" y="231"/>
                  </a:lnTo>
                  <a:lnTo>
                    <a:pt x="2306" y="225"/>
                  </a:lnTo>
                  <a:lnTo>
                    <a:pt x="2307" y="226"/>
                  </a:lnTo>
                  <a:lnTo>
                    <a:pt x="2307" y="223"/>
                  </a:lnTo>
                  <a:lnTo>
                    <a:pt x="2308" y="227"/>
                  </a:lnTo>
                  <a:lnTo>
                    <a:pt x="2309" y="224"/>
                  </a:lnTo>
                  <a:lnTo>
                    <a:pt x="2309" y="220"/>
                  </a:lnTo>
                  <a:lnTo>
                    <a:pt x="2310" y="216"/>
                  </a:lnTo>
                  <a:lnTo>
                    <a:pt x="2311" y="226"/>
                  </a:lnTo>
                  <a:lnTo>
                    <a:pt x="2312" y="236"/>
                  </a:lnTo>
                  <a:lnTo>
                    <a:pt x="2313" y="240"/>
                  </a:lnTo>
                  <a:lnTo>
                    <a:pt x="2315" y="234"/>
                  </a:lnTo>
                  <a:lnTo>
                    <a:pt x="2316" y="231"/>
                  </a:lnTo>
                  <a:lnTo>
                    <a:pt x="2317" y="221"/>
                  </a:lnTo>
                  <a:lnTo>
                    <a:pt x="2318" y="228"/>
                  </a:lnTo>
                  <a:lnTo>
                    <a:pt x="2319" y="227"/>
                  </a:lnTo>
                  <a:lnTo>
                    <a:pt x="2320" y="235"/>
                  </a:lnTo>
                  <a:lnTo>
                    <a:pt x="2321" y="234"/>
                  </a:lnTo>
                  <a:lnTo>
                    <a:pt x="2321" y="232"/>
                  </a:lnTo>
                  <a:lnTo>
                    <a:pt x="2322" y="233"/>
                  </a:lnTo>
                  <a:lnTo>
                    <a:pt x="2322" y="230"/>
                  </a:lnTo>
                  <a:lnTo>
                    <a:pt x="2323" y="228"/>
                  </a:lnTo>
                  <a:lnTo>
                    <a:pt x="2324" y="229"/>
                  </a:lnTo>
                  <a:lnTo>
                    <a:pt x="2324" y="227"/>
                  </a:lnTo>
                  <a:lnTo>
                    <a:pt x="2325" y="233"/>
                  </a:lnTo>
                  <a:lnTo>
                    <a:pt x="2326" y="231"/>
                  </a:lnTo>
                  <a:lnTo>
                    <a:pt x="2327" y="233"/>
                  </a:lnTo>
                  <a:lnTo>
                    <a:pt x="2327" y="235"/>
                  </a:lnTo>
                  <a:lnTo>
                    <a:pt x="2328" y="233"/>
                  </a:lnTo>
                  <a:lnTo>
                    <a:pt x="2329" y="230"/>
                  </a:lnTo>
                  <a:lnTo>
                    <a:pt x="2330" y="231"/>
                  </a:lnTo>
                  <a:lnTo>
                    <a:pt x="2330" y="227"/>
                  </a:lnTo>
                  <a:lnTo>
                    <a:pt x="2331" y="226"/>
                  </a:lnTo>
                  <a:lnTo>
                    <a:pt x="2332" y="224"/>
                  </a:lnTo>
                  <a:lnTo>
                    <a:pt x="2332" y="227"/>
                  </a:lnTo>
                  <a:lnTo>
                    <a:pt x="2333" y="232"/>
                  </a:lnTo>
                  <a:lnTo>
                    <a:pt x="2335" y="241"/>
                  </a:lnTo>
                  <a:lnTo>
                    <a:pt x="2336" y="239"/>
                  </a:lnTo>
                  <a:lnTo>
                    <a:pt x="2337" y="237"/>
                  </a:lnTo>
                  <a:lnTo>
                    <a:pt x="2337" y="243"/>
                  </a:lnTo>
                  <a:lnTo>
                    <a:pt x="2338" y="237"/>
                  </a:lnTo>
                  <a:lnTo>
                    <a:pt x="2338" y="221"/>
                  </a:lnTo>
                  <a:lnTo>
                    <a:pt x="2339" y="208"/>
                  </a:lnTo>
                  <a:lnTo>
                    <a:pt x="2340" y="202"/>
                  </a:lnTo>
                  <a:lnTo>
                    <a:pt x="2341" y="205"/>
                  </a:lnTo>
                  <a:lnTo>
                    <a:pt x="2341" y="221"/>
                  </a:lnTo>
                  <a:lnTo>
                    <a:pt x="2342" y="235"/>
                  </a:lnTo>
                  <a:lnTo>
                    <a:pt x="2343" y="241"/>
                  </a:lnTo>
                  <a:lnTo>
                    <a:pt x="2344" y="239"/>
                  </a:lnTo>
                  <a:lnTo>
                    <a:pt x="2344" y="242"/>
                  </a:lnTo>
                  <a:lnTo>
                    <a:pt x="2345" y="239"/>
                  </a:lnTo>
                  <a:lnTo>
                    <a:pt x="2345" y="229"/>
                  </a:lnTo>
                  <a:lnTo>
                    <a:pt x="2346" y="231"/>
                  </a:lnTo>
                  <a:lnTo>
                    <a:pt x="2346" y="220"/>
                  </a:lnTo>
                  <a:lnTo>
                    <a:pt x="2347" y="226"/>
                  </a:lnTo>
                  <a:lnTo>
                    <a:pt x="2347" y="221"/>
                  </a:lnTo>
                  <a:lnTo>
                    <a:pt x="2348" y="229"/>
                  </a:lnTo>
                  <a:lnTo>
                    <a:pt x="2349" y="231"/>
                  </a:lnTo>
                  <a:lnTo>
                    <a:pt x="2350" y="229"/>
                  </a:lnTo>
                  <a:lnTo>
                    <a:pt x="2350" y="237"/>
                  </a:lnTo>
                  <a:lnTo>
                    <a:pt x="2351" y="233"/>
                  </a:lnTo>
                  <a:lnTo>
                    <a:pt x="2352" y="234"/>
                  </a:lnTo>
                  <a:lnTo>
                    <a:pt x="2352" y="230"/>
                  </a:lnTo>
                  <a:lnTo>
                    <a:pt x="2353" y="223"/>
                  </a:lnTo>
                  <a:lnTo>
                    <a:pt x="2355" y="221"/>
                  </a:lnTo>
                  <a:lnTo>
                    <a:pt x="2356" y="222"/>
                  </a:lnTo>
                  <a:lnTo>
                    <a:pt x="2356" y="220"/>
                  </a:lnTo>
                  <a:lnTo>
                    <a:pt x="2357" y="222"/>
                  </a:lnTo>
                  <a:lnTo>
                    <a:pt x="2357" y="227"/>
                  </a:lnTo>
                  <a:lnTo>
                    <a:pt x="2358" y="226"/>
                  </a:lnTo>
                  <a:lnTo>
                    <a:pt x="2358" y="231"/>
                  </a:lnTo>
                  <a:lnTo>
                    <a:pt x="2359" y="237"/>
                  </a:lnTo>
                  <a:lnTo>
                    <a:pt x="2360" y="239"/>
                  </a:lnTo>
                  <a:lnTo>
                    <a:pt x="2361" y="237"/>
                  </a:lnTo>
                  <a:lnTo>
                    <a:pt x="2362" y="234"/>
                  </a:lnTo>
                  <a:lnTo>
                    <a:pt x="2363" y="230"/>
                  </a:lnTo>
                  <a:lnTo>
                    <a:pt x="2364" y="231"/>
                  </a:lnTo>
                  <a:lnTo>
                    <a:pt x="2364" y="229"/>
                  </a:lnTo>
                  <a:lnTo>
                    <a:pt x="2365" y="231"/>
                  </a:lnTo>
                  <a:lnTo>
                    <a:pt x="2366" y="232"/>
                  </a:lnTo>
                  <a:lnTo>
                    <a:pt x="2367" y="231"/>
                  </a:lnTo>
                  <a:lnTo>
                    <a:pt x="2367" y="227"/>
                  </a:lnTo>
                  <a:lnTo>
                    <a:pt x="2368" y="220"/>
                  </a:lnTo>
                  <a:lnTo>
                    <a:pt x="2369" y="221"/>
                  </a:lnTo>
                  <a:lnTo>
                    <a:pt x="2370" y="225"/>
                  </a:lnTo>
                  <a:lnTo>
                    <a:pt x="2371" y="224"/>
                  </a:lnTo>
                  <a:lnTo>
                    <a:pt x="2371" y="228"/>
                  </a:lnTo>
                  <a:lnTo>
                    <a:pt x="2372" y="227"/>
                  </a:lnTo>
                  <a:lnTo>
                    <a:pt x="2372" y="230"/>
                  </a:lnTo>
                  <a:lnTo>
                    <a:pt x="2373" y="229"/>
                  </a:lnTo>
                  <a:lnTo>
                    <a:pt x="2375" y="234"/>
                  </a:lnTo>
                  <a:lnTo>
                    <a:pt x="2376" y="233"/>
                  </a:lnTo>
                  <a:lnTo>
                    <a:pt x="2377" y="231"/>
                  </a:lnTo>
                  <a:lnTo>
                    <a:pt x="2378" y="234"/>
                  </a:lnTo>
                  <a:lnTo>
                    <a:pt x="2379" y="233"/>
                  </a:lnTo>
                  <a:lnTo>
                    <a:pt x="2379" y="230"/>
                  </a:lnTo>
                  <a:lnTo>
                    <a:pt x="2380" y="232"/>
                  </a:lnTo>
                  <a:lnTo>
                    <a:pt x="2380" y="234"/>
                  </a:lnTo>
                  <a:lnTo>
                    <a:pt x="2381" y="231"/>
                  </a:lnTo>
                  <a:lnTo>
                    <a:pt x="2381" y="235"/>
                  </a:lnTo>
                  <a:lnTo>
                    <a:pt x="2382" y="233"/>
                  </a:lnTo>
                  <a:lnTo>
                    <a:pt x="2383" y="233"/>
                  </a:lnTo>
                  <a:lnTo>
                    <a:pt x="2384" y="229"/>
                  </a:lnTo>
                  <a:lnTo>
                    <a:pt x="2385" y="230"/>
                  </a:lnTo>
                  <a:lnTo>
                    <a:pt x="2385" y="228"/>
                  </a:lnTo>
                  <a:lnTo>
                    <a:pt x="2386" y="225"/>
                  </a:lnTo>
                  <a:lnTo>
                    <a:pt x="2387" y="226"/>
                  </a:lnTo>
                  <a:lnTo>
                    <a:pt x="2387" y="230"/>
                  </a:lnTo>
                  <a:lnTo>
                    <a:pt x="2388" y="229"/>
                  </a:lnTo>
                  <a:lnTo>
                    <a:pt x="2388" y="227"/>
                  </a:lnTo>
                  <a:lnTo>
                    <a:pt x="2389" y="225"/>
                  </a:lnTo>
                  <a:lnTo>
                    <a:pt x="2389" y="229"/>
                  </a:lnTo>
                  <a:lnTo>
                    <a:pt x="2390" y="225"/>
                  </a:lnTo>
                  <a:lnTo>
                    <a:pt x="2390" y="223"/>
                  </a:lnTo>
                  <a:lnTo>
                    <a:pt x="2391" y="224"/>
                  </a:lnTo>
                  <a:lnTo>
                    <a:pt x="2391" y="226"/>
                  </a:lnTo>
                  <a:lnTo>
                    <a:pt x="2392" y="224"/>
                  </a:lnTo>
                  <a:lnTo>
                    <a:pt x="2392" y="229"/>
                  </a:lnTo>
                  <a:lnTo>
                    <a:pt x="2393" y="232"/>
                  </a:lnTo>
                  <a:lnTo>
                    <a:pt x="2395" y="231"/>
                  </a:lnTo>
                  <a:lnTo>
                    <a:pt x="2395" y="233"/>
                  </a:lnTo>
                  <a:lnTo>
                    <a:pt x="2396" y="231"/>
                  </a:lnTo>
                  <a:lnTo>
                    <a:pt x="2396" y="234"/>
                  </a:lnTo>
                  <a:lnTo>
                    <a:pt x="2397" y="231"/>
                  </a:lnTo>
                  <a:lnTo>
                    <a:pt x="2397" y="228"/>
                  </a:lnTo>
                  <a:lnTo>
                    <a:pt x="2398" y="229"/>
                  </a:lnTo>
                  <a:lnTo>
                    <a:pt x="2399" y="228"/>
                  </a:lnTo>
                  <a:lnTo>
                    <a:pt x="2400" y="224"/>
                  </a:lnTo>
                  <a:lnTo>
                    <a:pt x="2401" y="226"/>
                  </a:lnTo>
                  <a:lnTo>
                    <a:pt x="2401" y="220"/>
                  </a:lnTo>
                  <a:lnTo>
                    <a:pt x="2402" y="217"/>
                  </a:lnTo>
                  <a:lnTo>
                    <a:pt x="2403" y="219"/>
                  </a:lnTo>
                  <a:lnTo>
                    <a:pt x="2403" y="222"/>
                  </a:lnTo>
                  <a:lnTo>
                    <a:pt x="2404" y="220"/>
                  </a:lnTo>
                  <a:lnTo>
                    <a:pt x="2404" y="227"/>
                  </a:lnTo>
                  <a:lnTo>
                    <a:pt x="2405" y="226"/>
                  </a:lnTo>
                  <a:lnTo>
                    <a:pt x="2405" y="225"/>
                  </a:lnTo>
                  <a:lnTo>
                    <a:pt x="2406" y="226"/>
                  </a:lnTo>
                  <a:lnTo>
                    <a:pt x="2406" y="229"/>
                  </a:lnTo>
                  <a:lnTo>
                    <a:pt x="2407" y="228"/>
                  </a:lnTo>
                  <a:lnTo>
                    <a:pt x="2407" y="223"/>
                  </a:lnTo>
                  <a:lnTo>
                    <a:pt x="2408" y="225"/>
                  </a:lnTo>
                  <a:lnTo>
                    <a:pt x="2408" y="228"/>
                  </a:lnTo>
                  <a:lnTo>
                    <a:pt x="2409" y="225"/>
                  </a:lnTo>
                  <a:lnTo>
                    <a:pt x="2409" y="229"/>
                  </a:lnTo>
                  <a:lnTo>
                    <a:pt x="2410" y="227"/>
                  </a:lnTo>
                  <a:lnTo>
                    <a:pt x="2410" y="230"/>
                  </a:lnTo>
                  <a:lnTo>
                    <a:pt x="2411" y="229"/>
                  </a:lnTo>
                  <a:lnTo>
                    <a:pt x="2411" y="227"/>
                  </a:lnTo>
                  <a:lnTo>
                    <a:pt x="2412" y="229"/>
                  </a:lnTo>
                  <a:lnTo>
                    <a:pt x="2412" y="231"/>
                  </a:lnTo>
                  <a:lnTo>
                    <a:pt x="2414" y="229"/>
                  </a:lnTo>
                  <a:lnTo>
                    <a:pt x="2415" y="231"/>
                  </a:lnTo>
                  <a:lnTo>
                    <a:pt x="2416" y="229"/>
                  </a:lnTo>
                  <a:lnTo>
                    <a:pt x="2416" y="232"/>
                  </a:lnTo>
                  <a:lnTo>
                    <a:pt x="2417" y="231"/>
                  </a:lnTo>
                  <a:lnTo>
                    <a:pt x="2417" y="230"/>
                  </a:lnTo>
                  <a:lnTo>
                    <a:pt x="2418" y="232"/>
                  </a:lnTo>
                  <a:lnTo>
                    <a:pt x="2419" y="231"/>
                  </a:lnTo>
                  <a:lnTo>
                    <a:pt x="2420" y="233"/>
                  </a:lnTo>
                  <a:lnTo>
                    <a:pt x="2421" y="232"/>
                  </a:lnTo>
                  <a:lnTo>
                    <a:pt x="2422" y="234"/>
                  </a:lnTo>
                  <a:lnTo>
                    <a:pt x="2423" y="232"/>
                  </a:lnTo>
                  <a:lnTo>
                    <a:pt x="2424" y="231"/>
                  </a:lnTo>
                  <a:lnTo>
                    <a:pt x="2425" y="229"/>
                  </a:lnTo>
                  <a:lnTo>
                    <a:pt x="2426" y="230"/>
                  </a:lnTo>
                  <a:lnTo>
                    <a:pt x="2427" y="232"/>
                  </a:lnTo>
                  <a:lnTo>
                    <a:pt x="2428" y="231"/>
                  </a:lnTo>
                  <a:lnTo>
                    <a:pt x="2428" y="233"/>
                  </a:lnTo>
                  <a:lnTo>
                    <a:pt x="2429" y="230"/>
                  </a:lnTo>
                  <a:lnTo>
                    <a:pt x="2430" y="229"/>
                  </a:lnTo>
                  <a:lnTo>
                    <a:pt x="2431" y="230"/>
                  </a:lnTo>
                  <a:lnTo>
                    <a:pt x="2431" y="232"/>
                  </a:lnTo>
                  <a:lnTo>
                    <a:pt x="2432" y="230"/>
                  </a:lnTo>
                  <a:lnTo>
                    <a:pt x="2434" y="232"/>
                  </a:lnTo>
                  <a:lnTo>
                    <a:pt x="2434" y="233"/>
                  </a:lnTo>
                  <a:lnTo>
                    <a:pt x="2435" y="231"/>
                  </a:lnTo>
                  <a:lnTo>
                    <a:pt x="2436" y="237"/>
                  </a:lnTo>
                  <a:lnTo>
                    <a:pt x="2437" y="235"/>
                  </a:lnTo>
                  <a:lnTo>
                    <a:pt x="2438" y="236"/>
                  </a:lnTo>
                  <a:lnTo>
                    <a:pt x="2438" y="239"/>
                  </a:lnTo>
                  <a:lnTo>
                    <a:pt x="2439" y="238"/>
                  </a:lnTo>
                  <a:lnTo>
                    <a:pt x="2439" y="241"/>
                  </a:lnTo>
                  <a:lnTo>
                    <a:pt x="2440" y="238"/>
                  </a:lnTo>
                  <a:lnTo>
                    <a:pt x="2440" y="232"/>
                  </a:lnTo>
                  <a:lnTo>
                    <a:pt x="2441" y="233"/>
                  </a:lnTo>
                  <a:lnTo>
                    <a:pt x="2441" y="229"/>
                  </a:lnTo>
                  <a:lnTo>
                    <a:pt x="2442" y="222"/>
                  </a:lnTo>
                  <a:lnTo>
                    <a:pt x="2443" y="225"/>
                  </a:lnTo>
                  <a:lnTo>
                    <a:pt x="2443" y="223"/>
                  </a:lnTo>
                  <a:lnTo>
                    <a:pt x="2444" y="225"/>
                  </a:lnTo>
                  <a:lnTo>
                    <a:pt x="2445" y="224"/>
                  </a:lnTo>
                  <a:lnTo>
                    <a:pt x="2445" y="229"/>
                  </a:lnTo>
                  <a:lnTo>
                    <a:pt x="2446" y="227"/>
                  </a:lnTo>
                  <a:lnTo>
                    <a:pt x="2446" y="225"/>
                  </a:lnTo>
                  <a:lnTo>
                    <a:pt x="2447" y="227"/>
                  </a:lnTo>
                  <a:lnTo>
                    <a:pt x="2447" y="224"/>
                  </a:lnTo>
                  <a:lnTo>
                    <a:pt x="2448" y="226"/>
                  </a:lnTo>
                  <a:lnTo>
                    <a:pt x="2449" y="225"/>
                  </a:lnTo>
                  <a:lnTo>
                    <a:pt x="2449" y="227"/>
                  </a:lnTo>
                  <a:lnTo>
                    <a:pt x="2450" y="226"/>
                  </a:lnTo>
                  <a:lnTo>
                    <a:pt x="2450" y="231"/>
                  </a:lnTo>
                  <a:lnTo>
                    <a:pt x="2451" y="229"/>
                  </a:lnTo>
                  <a:lnTo>
                    <a:pt x="2452" y="232"/>
                  </a:lnTo>
                  <a:lnTo>
                    <a:pt x="2454" y="231"/>
                  </a:lnTo>
                  <a:lnTo>
                    <a:pt x="2454" y="230"/>
                  </a:lnTo>
                  <a:lnTo>
                    <a:pt x="2455" y="231"/>
                  </a:lnTo>
                  <a:lnTo>
                    <a:pt x="2455" y="229"/>
                  </a:lnTo>
                  <a:lnTo>
                    <a:pt x="2456" y="230"/>
                  </a:lnTo>
                  <a:lnTo>
                    <a:pt x="2456" y="231"/>
                  </a:lnTo>
                  <a:lnTo>
                    <a:pt x="2457" y="234"/>
                  </a:lnTo>
                  <a:lnTo>
                    <a:pt x="2458" y="277"/>
                  </a:lnTo>
                  <a:lnTo>
                    <a:pt x="2459" y="205"/>
                  </a:lnTo>
                  <a:lnTo>
                    <a:pt x="2460" y="267"/>
                  </a:lnTo>
                  <a:lnTo>
                    <a:pt x="2460" y="218"/>
                  </a:lnTo>
                  <a:lnTo>
                    <a:pt x="2461" y="266"/>
                  </a:lnTo>
                  <a:lnTo>
                    <a:pt x="2461" y="225"/>
                  </a:lnTo>
                  <a:lnTo>
                    <a:pt x="2462" y="248"/>
                  </a:lnTo>
                  <a:lnTo>
                    <a:pt x="2462" y="238"/>
                  </a:lnTo>
                  <a:lnTo>
                    <a:pt x="2463" y="239"/>
                  </a:lnTo>
                  <a:lnTo>
                    <a:pt x="2463" y="258"/>
                  </a:lnTo>
                  <a:lnTo>
                    <a:pt x="2464" y="241"/>
                  </a:lnTo>
                  <a:lnTo>
                    <a:pt x="2464" y="219"/>
                  </a:lnTo>
                  <a:lnTo>
                    <a:pt x="2465" y="238"/>
                  </a:lnTo>
                  <a:lnTo>
                    <a:pt x="2465" y="211"/>
                  </a:lnTo>
                  <a:lnTo>
                    <a:pt x="2466" y="216"/>
                  </a:lnTo>
                  <a:lnTo>
                    <a:pt x="2466" y="240"/>
                  </a:lnTo>
                  <a:lnTo>
                    <a:pt x="2467" y="225"/>
                  </a:lnTo>
                  <a:lnTo>
                    <a:pt x="2467" y="253"/>
                  </a:lnTo>
                  <a:lnTo>
                    <a:pt x="2468" y="239"/>
                  </a:lnTo>
                  <a:lnTo>
                    <a:pt x="2468" y="223"/>
                  </a:lnTo>
                  <a:lnTo>
                    <a:pt x="2469" y="232"/>
                  </a:lnTo>
                  <a:lnTo>
                    <a:pt x="2469" y="221"/>
                  </a:lnTo>
                  <a:lnTo>
                    <a:pt x="2470" y="230"/>
                  </a:lnTo>
                  <a:lnTo>
                    <a:pt x="2470" y="215"/>
                  </a:lnTo>
                  <a:lnTo>
                    <a:pt x="2471" y="222"/>
                  </a:lnTo>
                  <a:lnTo>
                    <a:pt x="2471" y="207"/>
                  </a:lnTo>
                  <a:lnTo>
                    <a:pt x="2472" y="206"/>
                  </a:lnTo>
                  <a:lnTo>
                    <a:pt x="2472" y="224"/>
                  </a:lnTo>
                  <a:lnTo>
                    <a:pt x="2474" y="208"/>
                  </a:lnTo>
                  <a:lnTo>
                    <a:pt x="2474" y="235"/>
                  </a:lnTo>
                  <a:lnTo>
                    <a:pt x="2475" y="233"/>
                  </a:lnTo>
                  <a:lnTo>
                    <a:pt x="2475" y="217"/>
                  </a:lnTo>
                  <a:lnTo>
                    <a:pt x="2476" y="231"/>
                  </a:lnTo>
                  <a:lnTo>
                    <a:pt x="2476" y="247"/>
                  </a:lnTo>
                  <a:lnTo>
                    <a:pt x="2477" y="225"/>
                  </a:lnTo>
                  <a:lnTo>
                    <a:pt x="2477" y="248"/>
                  </a:lnTo>
                  <a:lnTo>
                    <a:pt x="2478" y="247"/>
                  </a:lnTo>
                  <a:lnTo>
                    <a:pt x="2478" y="221"/>
                  </a:lnTo>
                  <a:lnTo>
                    <a:pt x="2479" y="214"/>
                  </a:lnTo>
                  <a:lnTo>
                    <a:pt x="2479" y="247"/>
                  </a:lnTo>
                  <a:lnTo>
                    <a:pt x="2480" y="241"/>
                  </a:lnTo>
                  <a:lnTo>
                    <a:pt x="2480" y="217"/>
                  </a:lnTo>
                  <a:lnTo>
                    <a:pt x="2481" y="225"/>
                  </a:lnTo>
                  <a:lnTo>
                    <a:pt x="2481" y="248"/>
                  </a:lnTo>
                  <a:lnTo>
                    <a:pt x="2482" y="245"/>
                  </a:lnTo>
                  <a:lnTo>
                    <a:pt x="2482" y="228"/>
                  </a:lnTo>
                  <a:lnTo>
                    <a:pt x="2483" y="229"/>
                  </a:lnTo>
                  <a:lnTo>
                    <a:pt x="2483" y="257"/>
                  </a:lnTo>
                  <a:lnTo>
                    <a:pt x="2484" y="252"/>
                  </a:lnTo>
                  <a:lnTo>
                    <a:pt x="2484" y="238"/>
                  </a:lnTo>
                  <a:lnTo>
                    <a:pt x="2485" y="229"/>
                  </a:lnTo>
                  <a:lnTo>
                    <a:pt x="2485" y="253"/>
                  </a:lnTo>
                  <a:lnTo>
                    <a:pt x="2486" y="248"/>
                  </a:lnTo>
                  <a:lnTo>
                    <a:pt x="2486" y="234"/>
                  </a:lnTo>
                  <a:lnTo>
                    <a:pt x="2487" y="212"/>
                  </a:lnTo>
                  <a:lnTo>
                    <a:pt x="2487" y="250"/>
                  </a:lnTo>
                  <a:lnTo>
                    <a:pt x="2488" y="241"/>
                  </a:lnTo>
                  <a:lnTo>
                    <a:pt x="2488" y="210"/>
                  </a:lnTo>
                  <a:lnTo>
                    <a:pt x="2489" y="228"/>
                  </a:lnTo>
                  <a:lnTo>
                    <a:pt x="2489" y="202"/>
                  </a:lnTo>
                  <a:lnTo>
                    <a:pt x="2490" y="220"/>
                  </a:lnTo>
                  <a:lnTo>
                    <a:pt x="2490" y="189"/>
                  </a:lnTo>
                  <a:lnTo>
                    <a:pt x="2491" y="200"/>
                  </a:lnTo>
                  <a:lnTo>
                    <a:pt x="2491" y="171"/>
                  </a:lnTo>
                  <a:lnTo>
                    <a:pt x="2492" y="183"/>
                  </a:lnTo>
                  <a:lnTo>
                    <a:pt x="2492" y="167"/>
                  </a:lnTo>
                  <a:lnTo>
                    <a:pt x="2494" y="182"/>
                  </a:lnTo>
                  <a:lnTo>
                    <a:pt x="2494" y="166"/>
                  </a:lnTo>
                  <a:lnTo>
                    <a:pt x="2495" y="171"/>
                  </a:lnTo>
                  <a:lnTo>
                    <a:pt x="2495" y="187"/>
                  </a:lnTo>
                  <a:lnTo>
                    <a:pt x="2496" y="176"/>
                  </a:lnTo>
                  <a:lnTo>
                    <a:pt x="2496" y="193"/>
                  </a:lnTo>
                  <a:lnTo>
                    <a:pt x="2497" y="190"/>
                  </a:lnTo>
                  <a:lnTo>
                    <a:pt x="2497" y="204"/>
                  </a:lnTo>
                  <a:lnTo>
                    <a:pt x="2498" y="190"/>
                  </a:lnTo>
                  <a:lnTo>
                    <a:pt x="2499" y="193"/>
                  </a:lnTo>
                  <a:lnTo>
                    <a:pt x="2499" y="204"/>
                  </a:lnTo>
                  <a:lnTo>
                    <a:pt x="2500" y="201"/>
                  </a:lnTo>
                  <a:lnTo>
                    <a:pt x="2500" y="193"/>
                  </a:lnTo>
                  <a:lnTo>
                    <a:pt x="2501" y="192"/>
                  </a:lnTo>
                  <a:lnTo>
                    <a:pt x="2501" y="201"/>
                  </a:lnTo>
                  <a:lnTo>
                    <a:pt x="2502" y="195"/>
                  </a:lnTo>
                  <a:lnTo>
                    <a:pt x="2502" y="208"/>
                  </a:lnTo>
                  <a:lnTo>
                    <a:pt x="2503" y="215"/>
                  </a:lnTo>
                  <a:lnTo>
                    <a:pt x="2504" y="220"/>
                  </a:lnTo>
                  <a:lnTo>
                    <a:pt x="2505" y="219"/>
                  </a:lnTo>
                  <a:lnTo>
                    <a:pt x="2505" y="232"/>
                  </a:lnTo>
                  <a:lnTo>
                    <a:pt x="2506" y="242"/>
                  </a:lnTo>
                  <a:lnTo>
                    <a:pt x="2507" y="240"/>
                  </a:lnTo>
                  <a:lnTo>
                    <a:pt x="2507" y="249"/>
                  </a:lnTo>
                  <a:lnTo>
                    <a:pt x="2508" y="246"/>
                  </a:lnTo>
                  <a:lnTo>
                    <a:pt x="2508" y="254"/>
                  </a:lnTo>
                  <a:lnTo>
                    <a:pt x="2509" y="253"/>
                  </a:lnTo>
                  <a:lnTo>
                    <a:pt x="2509" y="261"/>
                  </a:lnTo>
                  <a:lnTo>
                    <a:pt x="2510" y="258"/>
                  </a:lnTo>
                  <a:lnTo>
                    <a:pt x="2510" y="266"/>
                  </a:lnTo>
                  <a:lnTo>
                    <a:pt x="2511" y="261"/>
                  </a:lnTo>
                  <a:lnTo>
                    <a:pt x="2511" y="267"/>
                  </a:lnTo>
                  <a:lnTo>
                    <a:pt x="2513" y="262"/>
                  </a:lnTo>
                  <a:lnTo>
                    <a:pt x="2513" y="268"/>
                  </a:lnTo>
                  <a:lnTo>
                    <a:pt x="2514" y="260"/>
                  </a:lnTo>
                  <a:lnTo>
                    <a:pt x="2515" y="265"/>
                  </a:lnTo>
                  <a:lnTo>
                    <a:pt x="2515" y="257"/>
                  </a:lnTo>
                  <a:lnTo>
                    <a:pt x="2516" y="259"/>
                  </a:lnTo>
                  <a:lnTo>
                    <a:pt x="2516" y="252"/>
                  </a:lnTo>
                  <a:lnTo>
                    <a:pt x="2517" y="258"/>
                  </a:lnTo>
                  <a:lnTo>
                    <a:pt x="2517" y="247"/>
                  </a:lnTo>
                  <a:lnTo>
                    <a:pt x="2518" y="249"/>
                  </a:lnTo>
                  <a:lnTo>
                    <a:pt x="2518" y="244"/>
                  </a:lnTo>
                  <a:lnTo>
                    <a:pt x="2519" y="239"/>
                  </a:lnTo>
                  <a:lnTo>
                    <a:pt x="2520" y="234"/>
                  </a:lnTo>
                  <a:lnTo>
                    <a:pt x="2521" y="235"/>
                  </a:lnTo>
                  <a:lnTo>
                    <a:pt x="2521" y="231"/>
                  </a:lnTo>
                  <a:lnTo>
                    <a:pt x="2522" y="233"/>
                  </a:lnTo>
                  <a:lnTo>
                    <a:pt x="2522" y="227"/>
                  </a:lnTo>
                  <a:lnTo>
                    <a:pt x="2523" y="230"/>
                  </a:lnTo>
                  <a:lnTo>
                    <a:pt x="2523" y="224"/>
                  </a:lnTo>
                  <a:lnTo>
                    <a:pt x="2524" y="225"/>
                  </a:lnTo>
                  <a:lnTo>
                    <a:pt x="2524" y="231"/>
                  </a:lnTo>
                  <a:lnTo>
                    <a:pt x="2525" y="228"/>
                  </a:lnTo>
                  <a:lnTo>
                    <a:pt x="2525" y="225"/>
                  </a:lnTo>
                  <a:lnTo>
                    <a:pt x="2526" y="223"/>
                  </a:lnTo>
                  <a:lnTo>
                    <a:pt x="2526" y="230"/>
                  </a:lnTo>
                  <a:lnTo>
                    <a:pt x="2527" y="224"/>
                  </a:lnTo>
                  <a:lnTo>
                    <a:pt x="2527" y="232"/>
                  </a:lnTo>
                  <a:lnTo>
                    <a:pt x="2528" y="231"/>
                  </a:lnTo>
                  <a:lnTo>
                    <a:pt x="2528" y="227"/>
                  </a:lnTo>
                  <a:lnTo>
                    <a:pt x="2529" y="231"/>
                  </a:lnTo>
                  <a:lnTo>
                    <a:pt x="2529" y="241"/>
                  </a:lnTo>
                  <a:lnTo>
                    <a:pt x="2530" y="251"/>
                  </a:lnTo>
                  <a:lnTo>
                    <a:pt x="2531" y="249"/>
                  </a:lnTo>
                  <a:lnTo>
                    <a:pt x="2531" y="260"/>
                  </a:lnTo>
                  <a:lnTo>
                    <a:pt x="2533" y="256"/>
                  </a:lnTo>
                  <a:lnTo>
                    <a:pt x="2533" y="266"/>
                  </a:lnTo>
                  <a:lnTo>
                    <a:pt x="2534" y="264"/>
                  </a:lnTo>
                  <a:lnTo>
                    <a:pt x="2534" y="271"/>
                  </a:lnTo>
                  <a:lnTo>
                    <a:pt x="2535" y="280"/>
                  </a:lnTo>
                  <a:lnTo>
                    <a:pt x="2536" y="277"/>
                  </a:lnTo>
                  <a:lnTo>
                    <a:pt x="2536" y="282"/>
                  </a:lnTo>
                  <a:lnTo>
                    <a:pt x="2537" y="279"/>
                  </a:lnTo>
                  <a:lnTo>
                    <a:pt x="2537" y="275"/>
                  </a:lnTo>
                  <a:lnTo>
                    <a:pt x="2538" y="258"/>
                  </a:lnTo>
                  <a:lnTo>
                    <a:pt x="2539" y="251"/>
                  </a:lnTo>
                  <a:lnTo>
                    <a:pt x="2540" y="240"/>
                  </a:lnTo>
                  <a:lnTo>
                    <a:pt x="2541" y="229"/>
                  </a:lnTo>
                  <a:lnTo>
                    <a:pt x="2542" y="216"/>
                  </a:lnTo>
                  <a:lnTo>
                    <a:pt x="2543" y="205"/>
                  </a:lnTo>
                  <a:lnTo>
                    <a:pt x="2544" y="195"/>
                  </a:lnTo>
                  <a:lnTo>
                    <a:pt x="2545" y="189"/>
                  </a:lnTo>
                  <a:lnTo>
                    <a:pt x="2546" y="190"/>
                  </a:lnTo>
                  <a:lnTo>
                    <a:pt x="2546" y="188"/>
                  </a:lnTo>
                  <a:lnTo>
                    <a:pt x="2547" y="180"/>
                  </a:lnTo>
                  <a:lnTo>
                    <a:pt x="2548" y="172"/>
                  </a:lnTo>
                  <a:lnTo>
                    <a:pt x="2549" y="176"/>
                  </a:lnTo>
                  <a:lnTo>
                    <a:pt x="2549" y="171"/>
                  </a:lnTo>
                  <a:lnTo>
                    <a:pt x="2550" y="183"/>
                  </a:lnTo>
                  <a:lnTo>
                    <a:pt x="2551" y="218"/>
                  </a:lnTo>
                  <a:lnTo>
                    <a:pt x="2553" y="286"/>
                  </a:lnTo>
                  <a:lnTo>
                    <a:pt x="2554" y="330"/>
                  </a:lnTo>
                  <a:lnTo>
                    <a:pt x="2555" y="284"/>
                  </a:lnTo>
                  <a:lnTo>
                    <a:pt x="2556" y="255"/>
                  </a:lnTo>
                  <a:lnTo>
                    <a:pt x="2557" y="216"/>
                  </a:lnTo>
                  <a:lnTo>
                    <a:pt x="2558" y="238"/>
                  </a:lnTo>
                  <a:lnTo>
                    <a:pt x="2559" y="232"/>
                  </a:lnTo>
                  <a:lnTo>
                    <a:pt x="2559" y="243"/>
                  </a:lnTo>
                  <a:lnTo>
                    <a:pt x="2560" y="266"/>
                  </a:lnTo>
                  <a:lnTo>
                    <a:pt x="2561" y="261"/>
                  </a:lnTo>
                  <a:lnTo>
                    <a:pt x="2561" y="267"/>
                  </a:lnTo>
                  <a:lnTo>
                    <a:pt x="2562" y="257"/>
                  </a:lnTo>
                  <a:lnTo>
                    <a:pt x="2562" y="271"/>
                  </a:lnTo>
                  <a:lnTo>
                    <a:pt x="2563" y="257"/>
                  </a:lnTo>
                  <a:lnTo>
                    <a:pt x="2563" y="250"/>
                  </a:lnTo>
                  <a:lnTo>
                    <a:pt x="2564" y="254"/>
                  </a:lnTo>
                  <a:lnTo>
                    <a:pt x="2564" y="224"/>
                  </a:lnTo>
                  <a:lnTo>
                    <a:pt x="2565" y="212"/>
                  </a:lnTo>
                  <a:lnTo>
                    <a:pt x="2566" y="197"/>
                  </a:lnTo>
                  <a:lnTo>
                    <a:pt x="2567" y="194"/>
                  </a:lnTo>
                  <a:lnTo>
                    <a:pt x="2568" y="187"/>
                  </a:lnTo>
                  <a:lnTo>
                    <a:pt x="2569" y="191"/>
                  </a:lnTo>
                  <a:lnTo>
                    <a:pt x="2569" y="177"/>
                  </a:lnTo>
                  <a:lnTo>
                    <a:pt x="2570" y="173"/>
                  </a:lnTo>
                  <a:lnTo>
                    <a:pt x="2571" y="137"/>
                  </a:lnTo>
                  <a:lnTo>
                    <a:pt x="2573" y="123"/>
                  </a:lnTo>
                  <a:lnTo>
                    <a:pt x="2574" y="126"/>
                  </a:lnTo>
                  <a:lnTo>
                    <a:pt x="2574" y="119"/>
                  </a:lnTo>
                  <a:lnTo>
                    <a:pt x="2575" y="118"/>
                  </a:lnTo>
                  <a:lnTo>
                    <a:pt x="2575" y="128"/>
                  </a:lnTo>
                  <a:lnTo>
                    <a:pt x="2576" y="415"/>
                  </a:lnTo>
                  <a:lnTo>
                    <a:pt x="2577" y="329"/>
                  </a:lnTo>
                  <a:lnTo>
                    <a:pt x="2578" y="369"/>
                  </a:lnTo>
                  <a:lnTo>
                    <a:pt x="2578" y="255"/>
                  </a:lnTo>
                  <a:lnTo>
                    <a:pt x="2579" y="153"/>
                  </a:lnTo>
                  <a:lnTo>
                    <a:pt x="2580" y="246"/>
                  </a:lnTo>
                  <a:lnTo>
                    <a:pt x="2580" y="184"/>
                  </a:lnTo>
                  <a:lnTo>
                    <a:pt x="2581" y="181"/>
                  </a:lnTo>
                  <a:lnTo>
                    <a:pt x="2581" y="291"/>
                  </a:lnTo>
                  <a:lnTo>
                    <a:pt x="2582" y="259"/>
                  </a:lnTo>
                  <a:lnTo>
                    <a:pt x="2582" y="302"/>
                  </a:lnTo>
                  <a:lnTo>
                    <a:pt x="2583" y="259"/>
                  </a:lnTo>
                  <a:lnTo>
                    <a:pt x="2583" y="223"/>
                  </a:lnTo>
                  <a:lnTo>
                    <a:pt x="2584" y="250"/>
                  </a:lnTo>
                  <a:lnTo>
                    <a:pt x="2584" y="190"/>
                  </a:lnTo>
                  <a:lnTo>
                    <a:pt x="2585" y="188"/>
                  </a:lnTo>
                  <a:lnTo>
                    <a:pt x="2585" y="269"/>
                  </a:lnTo>
                  <a:lnTo>
                    <a:pt x="2586" y="268"/>
                  </a:lnTo>
                  <a:lnTo>
                    <a:pt x="2586" y="248"/>
                  </a:lnTo>
                  <a:lnTo>
                    <a:pt x="2587" y="268"/>
                  </a:lnTo>
                  <a:lnTo>
                    <a:pt x="2588" y="185"/>
                  </a:lnTo>
                  <a:lnTo>
                    <a:pt x="2589" y="235"/>
                  </a:lnTo>
                  <a:lnTo>
                    <a:pt x="2590" y="257"/>
                  </a:lnTo>
                  <a:lnTo>
                    <a:pt x="2591" y="286"/>
                  </a:lnTo>
                  <a:lnTo>
                    <a:pt x="2593" y="281"/>
                  </a:lnTo>
                  <a:lnTo>
                    <a:pt x="2593" y="239"/>
                  </a:lnTo>
                  <a:lnTo>
                    <a:pt x="2594" y="243"/>
                  </a:lnTo>
                  <a:lnTo>
                    <a:pt x="2594" y="206"/>
                  </a:lnTo>
                  <a:lnTo>
                    <a:pt x="2595" y="195"/>
                  </a:lnTo>
                  <a:lnTo>
                    <a:pt x="2596" y="177"/>
                  </a:lnTo>
                  <a:lnTo>
                    <a:pt x="2597" y="197"/>
                  </a:lnTo>
                  <a:lnTo>
                    <a:pt x="2598" y="196"/>
                  </a:lnTo>
                  <a:lnTo>
                    <a:pt x="2598" y="185"/>
                  </a:lnTo>
                  <a:lnTo>
                    <a:pt x="2599" y="186"/>
                  </a:lnTo>
                  <a:lnTo>
                    <a:pt x="2599" y="171"/>
                  </a:lnTo>
                  <a:lnTo>
                    <a:pt x="2600" y="134"/>
                  </a:lnTo>
                  <a:lnTo>
                    <a:pt x="2601" y="123"/>
                  </a:lnTo>
                  <a:lnTo>
                    <a:pt x="2602" y="94"/>
                  </a:lnTo>
                  <a:lnTo>
                    <a:pt x="2603" y="105"/>
                  </a:lnTo>
                  <a:lnTo>
                    <a:pt x="2603" y="454"/>
                  </a:lnTo>
                  <a:lnTo>
                    <a:pt x="2604" y="442"/>
                  </a:lnTo>
                  <a:lnTo>
                    <a:pt x="2604" y="335"/>
                  </a:lnTo>
                  <a:lnTo>
                    <a:pt x="2605" y="376"/>
                  </a:lnTo>
                  <a:lnTo>
                    <a:pt x="2605" y="265"/>
                  </a:lnTo>
                  <a:lnTo>
                    <a:pt x="2606" y="147"/>
                  </a:lnTo>
                  <a:lnTo>
                    <a:pt x="2607" y="166"/>
                  </a:lnTo>
                  <a:lnTo>
                    <a:pt x="2607" y="293"/>
                  </a:lnTo>
                  <a:lnTo>
                    <a:pt x="2608" y="220"/>
                  </a:lnTo>
                  <a:lnTo>
                    <a:pt x="2608" y="302"/>
                  </a:lnTo>
                  <a:lnTo>
                    <a:pt x="2609" y="252"/>
                  </a:lnTo>
                  <a:lnTo>
                    <a:pt x="2609" y="313"/>
                  </a:lnTo>
                  <a:lnTo>
                    <a:pt x="2610" y="252"/>
                  </a:lnTo>
                  <a:lnTo>
                    <a:pt x="2610" y="170"/>
                  </a:lnTo>
                  <a:lnTo>
                    <a:pt x="2611" y="251"/>
                  </a:lnTo>
                  <a:lnTo>
                    <a:pt x="2611" y="202"/>
                  </a:lnTo>
                  <a:lnTo>
                    <a:pt x="2613" y="218"/>
                  </a:lnTo>
                  <a:lnTo>
                    <a:pt x="2613" y="327"/>
                  </a:lnTo>
                  <a:lnTo>
                    <a:pt x="2614" y="266"/>
                  </a:lnTo>
                  <a:lnTo>
                    <a:pt x="2614" y="329"/>
                  </a:lnTo>
                  <a:lnTo>
                    <a:pt x="2615" y="266"/>
                  </a:lnTo>
                  <a:lnTo>
                    <a:pt x="2615" y="197"/>
                  </a:lnTo>
                  <a:lnTo>
                    <a:pt x="2616" y="210"/>
                  </a:lnTo>
                  <a:lnTo>
                    <a:pt x="2616" y="157"/>
                  </a:lnTo>
                  <a:lnTo>
                    <a:pt x="2617" y="156"/>
                  </a:lnTo>
                  <a:lnTo>
                    <a:pt x="2617" y="267"/>
                  </a:lnTo>
                  <a:lnTo>
                    <a:pt x="2618" y="274"/>
                  </a:lnTo>
                  <a:lnTo>
                    <a:pt x="2619" y="267"/>
                  </a:lnTo>
                  <a:lnTo>
                    <a:pt x="2620" y="270"/>
                  </a:lnTo>
                  <a:lnTo>
                    <a:pt x="2620" y="223"/>
                  </a:lnTo>
                  <a:lnTo>
                    <a:pt x="2621" y="244"/>
                  </a:lnTo>
                  <a:lnTo>
                    <a:pt x="2622" y="229"/>
                  </a:lnTo>
                  <a:lnTo>
                    <a:pt x="2622" y="201"/>
                  </a:lnTo>
                  <a:lnTo>
                    <a:pt x="2623" y="205"/>
                  </a:lnTo>
                  <a:lnTo>
                    <a:pt x="2623" y="182"/>
                  </a:lnTo>
                  <a:lnTo>
                    <a:pt x="2624" y="199"/>
                  </a:lnTo>
                  <a:lnTo>
                    <a:pt x="2625" y="215"/>
                  </a:lnTo>
                  <a:lnTo>
                    <a:pt x="2626" y="202"/>
                  </a:lnTo>
                  <a:lnTo>
                    <a:pt x="2626" y="185"/>
                  </a:lnTo>
                  <a:lnTo>
                    <a:pt x="2627" y="144"/>
                  </a:lnTo>
                  <a:lnTo>
                    <a:pt x="2628" y="133"/>
                  </a:lnTo>
                  <a:lnTo>
                    <a:pt x="2629" y="101"/>
                  </a:lnTo>
                  <a:lnTo>
                    <a:pt x="2630" y="82"/>
                  </a:lnTo>
                  <a:lnTo>
                    <a:pt x="2630" y="391"/>
                  </a:lnTo>
                  <a:lnTo>
                    <a:pt x="2632" y="317"/>
                  </a:lnTo>
                  <a:lnTo>
                    <a:pt x="2632" y="466"/>
                  </a:lnTo>
                  <a:lnTo>
                    <a:pt x="2633" y="332"/>
                  </a:lnTo>
                  <a:lnTo>
                    <a:pt x="2633" y="311"/>
                  </a:lnTo>
                  <a:lnTo>
                    <a:pt x="2634" y="162"/>
                  </a:lnTo>
                  <a:lnTo>
                    <a:pt x="2635" y="141"/>
                  </a:lnTo>
                  <a:lnTo>
                    <a:pt x="2635" y="316"/>
                  </a:lnTo>
                  <a:lnTo>
                    <a:pt x="2636" y="242"/>
                  </a:lnTo>
                  <a:lnTo>
                    <a:pt x="2636" y="318"/>
                  </a:lnTo>
                  <a:lnTo>
                    <a:pt x="2637" y="273"/>
                  </a:lnTo>
                  <a:lnTo>
                    <a:pt x="2637" y="235"/>
                  </a:lnTo>
                  <a:lnTo>
                    <a:pt x="2638" y="136"/>
                  </a:lnTo>
                  <a:lnTo>
                    <a:pt x="2639" y="282"/>
                  </a:lnTo>
                  <a:lnTo>
                    <a:pt x="2640" y="269"/>
                  </a:lnTo>
                  <a:lnTo>
                    <a:pt x="2640" y="285"/>
                  </a:lnTo>
                  <a:lnTo>
                    <a:pt x="2641" y="335"/>
                  </a:lnTo>
                  <a:lnTo>
                    <a:pt x="2642" y="305"/>
                  </a:lnTo>
                  <a:lnTo>
                    <a:pt x="2642" y="153"/>
                  </a:lnTo>
                  <a:lnTo>
                    <a:pt x="2643" y="179"/>
                  </a:lnTo>
                  <a:lnTo>
                    <a:pt x="2643" y="134"/>
                  </a:lnTo>
                  <a:lnTo>
                    <a:pt x="2644" y="178"/>
                  </a:lnTo>
                  <a:lnTo>
                    <a:pt x="2644" y="256"/>
                  </a:lnTo>
                  <a:lnTo>
                    <a:pt x="2645" y="336"/>
                  </a:lnTo>
                  <a:lnTo>
                    <a:pt x="2646" y="328"/>
                  </a:lnTo>
                  <a:lnTo>
                    <a:pt x="2646" y="217"/>
                  </a:lnTo>
                  <a:lnTo>
                    <a:pt x="2647" y="246"/>
                  </a:lnTo>
                  <a:lnTo>
                    <a:pt x="2648" y="231"/>
                  </a:lnTo>
                  <a:lnTo>
                    <a:pt x="2648" y="258"/>
                  </a:lnTo>
                  <a:lnTo>
                    <a:pt x="2649" y="214"/>
                  </a:lnTo>
                  <a:lnTo>
                    <a:pt x="2649" y="259"/>
                  </a:lnTo>
                  <a:lnTo>
                    <a:pt x="2650" y="214"/>
                  </a:lnTo>
                  <a:lnTo>
                    <a:pt x="2650" y="160"/>
                  </a:lnTo>
                  <a:lnTo>
                    <a:pt x="2652" y="202"/>
                  </a:lnTo>
                  <a:lnTo>
                    <a:pt x="2652" y="170"/>
                  </a:lnTo>
                  <a:lnTo>
                    <a:pt x="2653" y="202"/>
                  </a:lnTo>
                  <a:lnTo>
                    <a:pt x="2653" y="227"/>
                  </a:lnTo>
                  <a:lnTo>
                    <a:pt x="2654" y="195"/>
                  </a:lnTo>
                  <a:lnTo>
                    <a:pt x="2655" y="185"/>
                  </a:lnTo>
                  <a:lnTo>
                    <a:pt x="2656" y="192"/>
                  </a:lnTo>
                  <a:lnTo>
                    <a:pt x="2656" y="164"/>
                  </a:lnTo>
                  <a:lnTo>
                    <a:pt x="2657" y="139"/>
                  </a:lnTo>
                  <a:lnTo>
                    <a:pt x="2658" y="122"/>
                  </a:lnTo>
                  <a:lnTo>
                    <a:pt x="2659" y="96"/>
                  </a:lnTo>
                  <a:lnTo>
                    <a:pt x="2659" y="305"/>
                  </a:lnTo>
                  <a:lnTo>
                    <a:pt x="2660" y="466"/>
                  </a:lnTo>
                  <a:lnTo>
                    <a:pt x="2661" y="372"/>
                  </a:lnTo>
                  <a:lnTo>
                    <a:pt x="2661" y="307"/>
                  </a:lnTo>
                  <a:lnTo>
                    <a:pt x="2662" y="241"/>
                  </a:lnTo>
                  <a:lnTo>
                    <a:pt x="2663" y="169"/>
                  </a:lnTo>
                  <a:lnTo>
                    <a:pt x="2664" y="229"/>
                  </a:lnTo>
                  <a:lnTo>
                    <a:pt x="2664" y="314"/>
                  </a:lnTo>
                  <a:lnTo>
                    <a:pt x="2665" y="263"/>
                  </a:lnTo>
                  <a:lnTo>
                    <a:pt x="2665" y="224"/>
                  </a:lnTo>
                  <a:lnTo>
                    <a:pt x="2666" y="230"/>
                  </a:lnTo>
                  <a:lnTo>
                    <a:pt x="2666" y="193"/>
                  </a:lnTo>
                  <a:lnTo>
                    <a:pt x="2667" y="177"/>
                  </a:lnTo>
                  <a:lnTo>
                    <a:pt x="2667" y="260"/>
                  </a:lnTo>
                  <a:lnTo>
                    <a:pt x="2668" y="328"/>
                  </a:lnTo>
                  <a:lnTo>
                    <a:pt x="2669" y="308"/>
                  </a:lnTo>
                  <a:lnTo>
                    <a:pt x="2669" y="272"/>
                  </a:lnTo>
                  <a:lnTo>
                    <a:pt x="2670" y="162"/>
                  </a:lnTo>
                  <a:lnTo>
                    <a:pt x="2672" y="168"/>
                  </a:lnTo>
                  <a:lnTo>
                    <a:pt x="2672" y="129"/>
                  </a:lnTo>
                  <a:lnTo>
                    <a:pt x="2673" y="168"/>
                  </a:lnTo>
                  <a:lnTo>
                    <a:pt x="2673" y="229"/>
                  </a:lnTo>
                  <a:lnTo>
                    <a:pt x="2674" y="304"/>
                  </a:lnTo>
                  <a:lnTo>
                    <a:pt x="2675" y="243"/>
                  </a:lnTo>
                  <a:lnTo>
                    <a:pt x="2676" y="250"/>
                  </a:lnTo>
                  <a:lnTo>
                    <a:pt x="2676" y="219"/>
                  </a:lnTo>
                  <a:lnTo>
                    <a:pt x="2677" y="243"/>
                  </a:lnTo>
                  <a:lnTo>
                    <a:pt x="2677" y="265"/>
                  </a:lnTo>
                  <a:lnTo>
                    <a:pt x="2678" y="243"/>
                  </a:lnTo>
                  <a:lnTo>
                    <a:pt x="2678" y="220"/>
                  </a:lnTo>
                  <a:lnTo>
                    <a:pt x="2679" y="169"/>
                  </a:lnTo>
                  <a:lnTo>
                    <a:pt x="2680" y="201"/>
                  </a:lnTo>
                  <a:lnTo>
                    <a:pt x="2680" y="168"/>
                  </a:lnTo>
                  <a:lnTo>
                    <a:pt x="2681" y="201"/>
                  </a:lnTo>
                  <a:lnTo>
                    <a:pt x="2681" y="225"/>
                  </a:lnTo>
                  <a:lnTo>
                    <a:pt x="2682" y="223"/>
                  </a:lnTo>
                  <a:lnTo>
                    <a:pt x="2682" y="212"/>
                  </a:lnTo>
                  <a:lnTo>
                    <a:pt x="2683" y="206"/>
                  </a:lnTo>
                  <a:lnTo>
                    <a:pt x="2684" y="185"/>
                  </a:lnTo>
                  <a:lnTo>
                    <a:pt x="2684" y="212"/>
                  </a:lnTo>
                  <a:lnTo>
                    <a:pt x="2685" y="185"/>
                  </a:lnTo>
                  <a:lnTo>
                    <a:pt x="2685" y="133"/>
                  </a:lnTo>
                  <a:lnTo>
                    <a:pt x="2686" y="136"/>
                  </a:lnTo>
                  <a:lnTo>
                    <a:pt x="2686" y="132"/>
                  </a:lnTo>
                  <a:lnTo>
                    <a:pt x="2687" y="111"/>
                  </a:lnTo>
                  <a:lnTo>
                    <a:pt x="2687" y="136"/>
                  </a:lnTo>
                  <a:lnTo>
                    <a:pt x="2688" y="96"/>
                  </a:lnTo>
                  <a:lnTo>
                    <a:pt x="2688" y="423"/>
                  </a:lnTo>
                  <a:lnTo>
                    <a:pt x="2689" y="326"/>
                  </a:lnTo>
                  <a:lnTo>
                    <a:pt x="2689" y="495"/>
                  </a:lnTo>
                  <a:lnTo>
                    <a:pt x="2690" y="326"/>
                  </a:lnTo>
                  <a:lnTo>
                    <a:pt x="2690" y="267"/>
                  </a:lnTo>
                  <a:lnTo>
                    <a:pt x="2692" y="185"/>
                  </a:lnTo>
                  <a:lnTo>
                    <a:pt x="2693" y="177"/>
                  </a:lnTo>
                  <a:lnTo>
                    <a:pt x="2693" y="309"/>
                  </a:lnTo>
                  <a:lnTo>
                    <a:pt x="2694" y="227"/>
                  </a:lnTo>
                  <a:lnTo>
                    <a:pt x="2694" y="317"/>
                  </a:lnTo>
                  <a:lnTo>
                    <a:pt x="2695" y="227"/>
                  </a:lnTo>
                  <a:lnTo>
                    <a:pt x="2695" y="160"/>
                  </a:lnTo>
                  <a:lnTo>
                    <a:pt x="2696" y="209"/>
                  </a:lnTo>
                  <a:lnTo>
                    <a:pt x="2697" y="344"/>
                  </a:lnTo>
                  <a:lnTo>
                    <a:pt x="2698" y="296"/>
                  </a:lnTo>
                  <a:lnTo>
                    <a:pt x="2698" y="351"/>
                  </a:lnTo>
                  <a:lnTo>
                    <a:pt x="2699" y="296"/>
                  </a:lnTo>
                  <a:lnTo>
                    <a:pt x="2699" y="196"/>
                  </a:lnTo>
                  <a:lnTo>
                    <a:pt x="2700" y="164"/>
                  </a:lnTo>
                  <a:lnTo>
                    <a:pt x="2701" y="170"/>
                  </a:lnTo>
                  <a:lnTo>
                    <a:pt x="2701" y="261"/>
                  </a:lnTo>
                  <a:lnTo>
                    <a:pt x="2702" y="224"/>
                  </a:lnTo>
                  <a:lnTo>
                    <a:pt x="2703" y="242"/>
                  </a:lnTo>
                  <a:lnTo>
                    <a:pt x="2704" y="229"/>
                  </a:lnTo>
                  <a:lnTo>
                    <a:pt x="2704" y="247"/>
                  </a:lnTo>
                  <a:lnTo>
                    <a:pt x="2705" y="246"/>
                  </a:lnTo>
                  <a:lnTo>
                    <a:pt x="2705" y="285"/>
                  </a:lnTo>
                  <a:lnTo>
                    <a:pt x="2706" y="279"/>
                  </a:lnTo>
                  <a:lnTo>
                    <a:pt x="2706" y="214"/>
                  </a:lnTo>
                  <a:lnTo>
                    <a:pt x="2707" y="215"/>
                  </a:lnTo>
                  <a:lnTo>
                    <a:pt x="2707" y="200"/>
                  </a:lnTo>
                  <a:lnTo>
                    <a:pt x="2708" y="206"/>
                  </a:lnTo>
                  <a:lnTo>
                    <a:pt x="2708" y="187"/>
                  </a:lnTo>
                  <a:lnTo>
                    <a:pt x="2709" y="206"/>
                  </a:lnTo>
                  <a:lnTo>
                    <a:pt x="2709" y="220"/>
                  </a:lnTo>
                  <a:lnTo>
                    <a:pt x="2710" y="219"/>
                  </a:lnTo>
                  <a:lnTo>
                    <a:pt x="2710" y="209"/>
                  </a:lnTo>
                  <a:lnTo>
                    <a:pt x="2712" y="217"/>
                  </a:lnTo>
                  <a:lnTo>
                    <a:pt x="2712" y="222"/>
                  </a:lnTo>
                  <a:lnTo>
                    <a:pt x="2713" y="218"/>
                  </a:lnTo>
                  <a:lnTo>
                    <a:pt x="2713" y="225"/>
                  </a:lnTo>
                  <a:lnTo>
                    <a:pt x="2714" y="174"/>
                  </a:lnTo>
                  <a:lnTo>
                    <a:pt x="2715" y="153"/>
                  </a:lnTo>
                  <a:lnTo>
                    <a:pt x="2716" y="158"/>
                  </a:lnTo>
                  <a:lnTo>
                    <a:pt x="2716" y="147"/>
                  </a:lnTo>
                  <a:lnTo>
                    <a:pt x="2717" y="150"/>
                  </a:lnTo>
                  <a:lnTo>
                    <a:pt x="2717" y="160"/>
                  </a:lnTo>
                  <a:lnTo>
                    <a:pt x="2718" y="140"/>
                  </a:lnTo>
                  <a:lnTo>
                    <a:pt x="2718" y="344"/>
                  </a:lnTo>
                  <a:lnTo>
                    <a:pt x="2719" y="341"/>
                  </a:lnTo>
                  <a:lnTo>
                    <a:pt x="2719" y="441"/>
                  </a:lnTo>
                  <a:lnTo>
                    <a:pt x="2720" y="341"/>
                  </a:lnTo>
                  <a:lnTo>
                    <a:pt x="2720" y="256"/>
                  </a:lnTo>
                  <a:lnTo>
                    <a:pt x="2721" y="269"/>
                  </a:lnTo>
                  <a:lnTo>
                    <a:pt x="2721" y="241"/>
                  </a:lnTo>
                  <a:lnTo>
                    <a:pt x="2722" y="263"/>
                  </a:lnTo>
                  <a:lnTo>
                    <a:pt x="2722" y="214"/>
                  </a:lnTo>
                  <a:lnTo>
                    <a:pt x="2723" y="252"/>
                  </a:lnTo>
                  <a:lnTo>
                    <a:pt x="2723" y="295"/>
                  </a:lnTo>
                  <a:lnTo>
                    <a:pt x="2724" y="252"/>
                  </a:lnTo>
                  <a:lnTo>
                    <a:pt x="2724" y="186"/>
                  </a:lnTo>
                  <a:lnTo>
                    <a:pt x="2725" y="220"/>
                  </a:lnTo>
                  <a:lnTo>
                    <a:pt x="2725" y="184"/>
                  </a:lnTo>
                  <a:lnTo>
                    <a:pt x="2726" y="220"/>
                  </a:lnTo>
                  <a:lnTo>
                    <a:pt x="2726" y="307"/>
                  </a:lnTo>
                  <a:lnTo>
                    <a:pt x="2727" y="283"/>
                  </a:lnTo>
                  <a:lnTo>
                    <a:pt x="2727" y="322"/>
                  </a:lnTo>
                  <a:lnTo>
                    <a:pt x="2728" y="283"/>
                  </a:lnTo>
                  <a:lnTo>
                    <a:pt x="2728" y="214"/>
                  </a:lnTo>
                  <a:lnTo>
                    <a:pt x="2729" y="182"/>
                  </a:lnTo>
                  <a:lnTo>
                    <a:pt x="2731" y="183"/>
                  </a:lnTo>
                  <a:lnTo>
                    <a:pt x="2731" y="236"/>
                  </a:lnTo>
                  <a:lnTo>
                    <a:pt x="2732" y="250"/>
                  </a:lnTo>
                  <a:lnTo>
                    <a:pt x="2733" y="244"/>
                  </a:lnTo>
                  <a:lnTo>
                    <a:pt x="2733" y="234"/>
                  </a:lnTo>
                  <a:lnTo>
                    <a:pt x="2734" y="231"/>
                  </a:lnTo>
                  <a:lnTo>
                    <a:pt x="2734" y="247"/>
                  </a:lnTo>
                  <a:lnTo>
                    <a:pt x="2735" y="277"/>
                  </a:lnTo>
                  <a:lnTo>
                    <a:pt x="2736" y="275"/>
                  </a:lnTo>
                  <a:lnTo>
                    <a:pt x="2736" y="214"/>
                  </a:lnTo>
                  <a:lnTo>
                    <a:pt x="2737" y="193"/>
                  </a:lnTo>
                  <a:lnTo>
                    <a:pt x="2738" y="205"/>
                  </a:lnTo>
                  <a:lnTo>
                    <a:pt x="2738" y="187"/>
                  </a:lnTo>
                  <a:lnTo>
                    <a:pt x="2739" y="205"/>
                  </a:lnTo>
                  <a:lnTo>
                    <a:pt x="2739" y="220"/>
                  </a:lnTo>
                  <a:lnTo>
                    <a:pt x="2740" y="212"/>
                  </a:lnTo>
                  <a:lnTo>
                    <a:pt x="2740" y="225"/>
                  </a:lnTo>
                  <a:lnTo>
                    <a:pt x="2741" y="221"/>
                  </a:lnTo>
                  <a:lnTo>
                    <a:pt x="2741" y="215"/>
                  </a:lnTo>
                  <a:lnTo>
                    <a:pt x="2742" y="221"/>
                  </a:lnTo>
                  <a:lnTo>
                    <a:pt x="2742" y="212"/>
                  </a:lnTo>
                  <a:lnTo>
                    <a:pt x="2743" y="170"/>
                  </a:lnTo>
                  <a:lnTo>
                    <a:pt x="2744" y="146"/>
                  </a:lnTo>
                  <a:lnTo>
                    <a:pt x="2745" y="156"/>
                  </a:lnTo>
                  <a:lnTo>
                    <a:pt x="2745" y="150"/>
                  </a:lnTo>
                  <a:lnTo>
                    <a:pt x="2746" y="170"/>
                  </a:lnTo>
                  <a:lnTo>
                    <a:pt x="2747" y="167"/>
                  </a:lnTo>
                  <a:lnTo>
                    <a:pt x="2747" y="275"/>
                  </a:lnTo>
                  <a:lnTo>
                    <a:pt x="2748" y="384"/>
                  </a:lnTo>
                  <a:lnTo>
                    <a:pt x="2749" y="356"/>
                  </a:lnTo>
                  <a:lnTo>
                    <a:pt x="2749" y="273"/>
                  </a:lnTo>
                  <a:lnTo>
                    <a:pt x="2751" y="249"/>
                  </a:lnTo>
                  <a:lnTo>
                    <a:pt x="2752" y="253"/>
                  </a:lnTo>
                  <a:lnTo>
                    <a:pt x="2752" y="229"/>
                  </a:lnTo>
                  <a:lnTo>
                    <a:pt x="2753" y="214"/>
                  </a:lnTo>
                  <a:lnTo>
                    <a:pt x="2753" y="257"/>
                  </a:lnTo>
                  <a:lnTo>
                    <a:pt x="2754" y="214"/>
                  </a:lnTo>
                  <a:lnTo>
                    <a:pt x="2754" y="184"/>
                  </a:lnTo>
                  <a:lnTo>
                    <a:pt x="2755" y="198"/>
                  </a:lnTo>
                  <a:lnTo>
                    <a:pt x="2755" y="241"/>
                  </a:lnTo>
                  <a:lnTo>
                    <a:pt x="2756" y="236"/>
                  </a:lnTo>
                  <a:lnTo>
                    <a:pt x="2756" y="287"/>
                  </a:lnTo>
                  <a:lnTo>
                    <a:pt x="2757" y="305"/>
                  </a:lnTo>
                  <a:lnTo>
                    <a:pt x="2758" y="288"/>
                  </a:lnTo>
                  <a:lnTo>
                    <a:pt x="2758" y="233"/>
                  </a:lnTo>
                  <a:lnTo>
                    <a:pt x="2759" y="203"/>
                  </a:lnTo>
                  <a:lnTo>
                    <a:pt x="2760" y="234"/>
                  </a:lnTo>
                  <a:lnTo>
                    <a:pt x="2761" y="231"/>
                  </a:lnTo>
                  <a:lnTo>
                    <a:pt x="2761" y="239"/>
                  </a:lnTo>
                  <a:lnTo>
                    <a:pt x="2762" y="234"/>
                  </a:lnTo>
                  <a:lnTo>
                    <a:pt x="2762" y="249"/>
                  </a:lnTo>
                  <a:lnTo>
                    <a:pt x="2763" y="244"/>
                  </a:lnTo>
                  <a:lnTo>
                    <a:pt x="2763" y="263"/>
                  </a:lnTo>
                  <a:lnTo>
                    <a:pt x="2764" y="279"/>
                  </a:lnTo>
                  <a:lnTo>
                    <a:pt x="2765" y="270"/>
                  </a:lnTo>
                  <a:lnTo>
                    <a:pt x="2765" y="219"/>
                  </a:lnTo>
                  <a:lnTo>
                    <a:pt x="2766" y="187"/>
                  </a:lnTo>
                  <a:lnTo>
                    <a:pt x="2767" y="199"/>
                  </a:lnTo>
                  <a:lnTo>
                    <a:pt x="2767" y="185"/>
                  </a:lnTo>
                  <a:lnTo>
                    <a:pt x="2768" y="199"/>
                  </a:lnTo>
                  <a:lnTo>
                    <a:pt x="2768" y="210"/>
                  </a:lnTo>
                  <a:lnTo>
                    <a:pt x="2769" y="213"/>
                  </a:lnTo>
                  <a:lnTo>
                    <a:pt x="2771" y="207"/>
                  </a:lnTo>
                  <a:lnTo>
                    <a:pt x="2772" y="211"/>
                  </a:lnTo>
                  <a:lnTo>
                    <a:pt x="2772" y="205"/>
                  </a:lnTo>
                  <a:lnTo>
                    <a:pt x="2773" y="166"/>
                  </a:lnTo>
                  <a:lnTo>
                    <a:pt x="2774" y="150"/>
                  </a:lnTo>
                  <a:lnTo>
                    <a:pt x="2775" y="169"/>
                  </a:lnTo>
                  <a:lnTo>
                    <a:pt x="2776" y="188"/>
                  </a:lnTo>
                  <a:lnTo>
                    <a:pt x="2777" y="185"/>
                  </a:lnTo>
                  <a:lnTo>
                    <a:pt x="2777" y="283"/>
                  </a:lnTo>
                  <a:lnTo>
                    <a:pt x="2778" y="363"/>
                  </a:lnTo>
                  <a:lnTo>
                    <a:pt x="2779" y="337"/>
                  </a:lnTo>
                  <a:lnTo>
                    <a:pt x="2779" y="282"/>
                  </a:lnTo>
                  <a:lnTo>
                    <a:pt x="2780" y="257"/>
                  </a:lnTo>
                  <a:lnTo>
                    <a:pt x="2781" y="223"/>
                  </a:lnTo>
                  <a:lnTo>
                    <a:pt x="2782" y="235"/>
                  </a:lnTo>
                  <a:lnTo>
                    <a:pt x="2782" y="259"/>
                  </a:lnTo>
                  <a:lnTo>
                    <a:pt x="2783" y="256"/>
                  </a:lnTo>
                  <a:lnTo>
                    <a:pt x="2783" y="216"/>
                  </a:lnTo>
                  <a:lnTo>
                    <a:pt x="2784" y="241"/>
                  </a:lnTo>
                  <a:lnTo>
                    <a:pt x="2784" y="218"/>
                  </a:lnTo>
                  <a:lnTo>
                    <a:pt x="2785" y="239"/>
                  </a:lnTo>
                  <a:lnTo>
                    <a:pt x="2785" y="263"/>
                  </a:lnTo>
                  <a:lnTo>
                    <a:pt x="2786" y="280"/>
                  </a:lnTo>
                  <a:lnTo>
                    <a:pt x="2787" y="279"/>
                  </a:lnTo>
                  <a:lnTo>
                    <a:pt x="2787" y="228"/>
                  </a:lnTo>
                  <a:lnTo>
                    <a:pt x="2788" y="193"/>
                  </a:lnTo>
                  <a:lnTo>
                    <a:pt x="2789" y="208"/>
                  </a:lnTo>
                  <a:lnTo>
                    <a:pt x="2791" y="235"/>
                  </a:lnTo>
                  <a:lnTo>
                    <a:pt x="2792" y="275"/>
                  </a:lnTo>
                  <a:lnTo>
                    <a:pt x="2793" y="265"/>
                  </a:lnTo>
                  <a:lnTo>
                    <a:pt x="2793" y="279"/>
                  </a:lnTo>
                  <a:lnTo>
                    <a:pt x="2794" y="265"/>
                  </a:lnTo>
                  <a:lnTo>
                    <a:pt x="2794" y="250"/>
                  </a:lnTo>
                  <a:lnTo>
                    <a:pt x="2795" y="252"/>
                  </a:lnTo>
                  <a:lnTo>
                    <a:pt x="2795" y="226"/>
                  </a:lnTo>
                  <a:lnTo>
                    <a:pt x="2796" y="202"/>
                  </a:lnTo>
                  <a:lnTo>
                    <a:pt x="2797" y="184"/>
                  </a:lnTo>
                  <a:lnTo>
                    <a:pt x="2798" y="202"/>
                  </a:lnTo>
                  <a:lnTo>
                    <a:pt x="2799" y="210"/>
                  </a:lnTo>
                  <a:lnTo>
                    <a:pt x="2800" y="209"/>
                  </a:lnTo>
                  <a:lnTo>
                    <a:pt x="2800" y="207"/>
                  </a:lnTo>
                  <a:lnTo>
                    <a:pt x="2801" y="192"/>
                  </a:lnTo>
                  <a:lnTo>
                    <a:pt x="2802" y="171"/>
                  </a:lnTo>
                  <a:lnTo>
                    <a:pt x="2803" y="154"/>
                  </a:lnTo>
                  <a:lnTo>
                    <a:pt x="2804" y="155"/>
                  </a:lnTo>
                  <a:lnTo>
                    <a:pt x="2804" y="144"/>
                  </a:lnTo>
                  <a:lnTo>
                    <a:pt x="2805" y="155"/>
                  </a:lnTo>
                  <a:lnTo>
                    <a:pt x="2805" y="179"/>
                  </a:lnTo>
                  <a:lnTo>
                    <a:pt x="2806" y="177"/>
                  </a:lnTo>
                  <a:lnTo>
                    <a:pt x="2806" y="182"/>
                  </a:lnTo>
                  <a:lnTo>
                    <a:pt x="2807" y="335"/>
                  </a:lnTo>
                  <a:lnTo>
                    <a:pt x="2808" y="303"/>
                  </a:lnTo>
                  <a:lnTo>
                    <a:pt x="2809" y="330"/>
                  </a:lnTo>
                  <a:lnTo>
                    <a:pt x="2809" y="301"/>
                  </a:lnTo>
                  <a:lnTo>
                    <a:pt x="2811" y="327"/>
                  </a:lnTo>
                  <a:lnTo>
                    <a:pt x="2811" y="262"/>
                  </a:lnTo>
                  <a:lnTo>
                    <a:pt x="2812" y="241"/>
                  </a:lnTo>
                  <a:lnTo>
                    <a:pt x="2813" y="204"/>
                  </a:lnTo>
                  <a:lnTo>
                    <a:pt x="2814" y="234"/>
                  </a:lnTo>
                  <a:lnTo>
                    <a:pt x="2815" y="234"/>
                  </a:lnTo>
                  <a:lnTo>
                    <a:pt x="2815" y="247"/>
                  </a:lnTo>
                  <a:lnTo>
                    <a:pt x="2816" y="238"/>
                  </a:lnTo>
                  <a:lnTo>
                    <a:pt x="2816" y="260"/>
                  </a:lnTo>
                  <a:lnTo>
                    <a:pt x="2817" y="272"/>
                  </a:lnTo>
                  <a:lnTo>
                    <a:pt x="2818" y="263"/>
                  </a:lnTo>
                  <a:lnTo>
                    <a:pt x="2818" y="231"/>
                  </a:lnTo>
                  <a:lnTo>
                    <a:pt x="2819" y="234"/>
                  </a:lnTo>
                  <a:lnTo>
                    <a:pt x="2819" y="224"/>
                  </a:lnTo>
                  <a:lnTo>
                    <a:pt x="2820" y="227"/>
                  </a:lnTo>
                  <a:lnTo>
                    <a:pt x="2820" y="220"/>
                  </a:lnTo>
                  <a:lnTo>
                    <a:pt x="2821" y="222"/>
                  </a:lnTo>
                  <a:lnTo>
                    <a:pt x="2821" y="238"/>
                  </a:lnTo>
                  <a:lnTo>
                    <a:pt x="2822" y="250"/>
                  </a:lnTo>
                  <a:lnTo>
                    <a:pt x="2823" y="246"/>
                  </a:lnTo>
                  <a:lnTo>
                    <a:pt x="2823" y="257"/>
                  </a:lnTo>
                  <a:lnTo>
                    <a:pt x="2824" y="246"/>
                  </a:lnTo>
                  <a:lnTo>
                    <a:pt x="2824" y="259"/>
                  </a:lnTo>
                  <a:lnTo>
                    <a:pt x="2825" y="246"/>
                  </a:lnTo>
                  <a:lnTo>
                    <a:pt x="2825" y="235"/>
                  </a:lnTo>
                  <a:lnTo>
                    <a:pt x="2826" y="225"/>
                  </a:lnTo>
                  <a:lnTo>
                    <a:pt x="2827" y="213"/>
                  </a:lnTo>
                  <a:lnTo>
                    <a:pt x="2828" y="209"/>
                  </a:lnTo>
                  <a:lnTo>
                    <a:pt x="2830" y="205"/>
                  </a:lnTo>
                  <a:lnTo>
                    <a:pt x="2831" y="212"/>
                  </a:lnTo>
                  <a:lnTo>
                    <a:pt x="2832" y="210"/>
                  </a:lnTo>
                  <a:lnTo>
                    <a:pt x="2832" y="213"/>
                  </a:lnTo>
                  <a:lnTo>
                    <a:pt x="2833" y="210"/>
                  </a:lnTo>
                  <a:lnTo>
                    <a:pt x="2833" y="208"/>
                  </a:lnTo>
                  <a:lnTo>
                    <a:pt x="2834" y="196"/>
                  </a:lnTo>
                  <a:lnTo>
                    <a:pt x="2835" y="194"/>
                  </a:lnTo>
                  <a:lnTo>
                    <a:pt x="2836" y="192"/>
                  </a:lnTo>
                  <a:lnTo>
                    <a:pt x="2837" y="190"/>
                  </a:lnTo>
                  <a:lnTo>
                    <a:pt x="2838" y="204"/>
                  </a:lnTo>
                  <a:lnTo>
                    <a:pt x="2839" y="235"/>
                  </a:lnTo>
                  <a:lnTo>
                    <a:pt x="2840" y="298"/>
                  </a:lnTo>
                  <a:lnTo>
                    <a:pt x="2841" y="322"/>
                  </a:lnTo>
                  <a:lnTo>
                    <a:pt x="2842" y="326"/>
                  </a:lnTo>
                  <a:lnTo>
                    <a:pt x="2843" y="324"/>
                  </a:lnTo>
                  <a:lnTo>
                    <a:pt x="2843" y="296"/>
                  </a:lnTo>
                  <a:lnTo>
                    <a:pt x="2844" y="243"/>
                  </a:lnTo>
                  <a:lnTo>
                    <a:pt x="2845" y="208"/>
                  </a:lnTo>
                  <a:lnTo>
                    <a:pt x="2846" y="194"/>
                  </a:lnTo>
                  <a:lnTo>
                    <a:pt x="2847" y="189"/>
                  </a:lnTo>
                  <a:lnTo>
                    <a:pt x="2848" y="191"/>
                  </a:lnTo>
                  <a:lnTo>
                    <a:pt x="2848" y="197"/>
                  </a:lnTo>
                  <a:lnTo>
                    <a:pt x="2850" y="215"/>
                  </a:lnTo>
                  <a:lnTo>
                    <a:pt x="2851" y="239"/>
                  </a:lnTo>
                  <a:lnTo>
                    <a:pt x="2852" y="269"/>
                  </a:lnTo>
                  <a:lnTo>
                    <a:pt x="2853" y="276"/>
                  </a:lnTo>
                  <a:lnTo>
                    <a:pt x="2854" y="264"/>
                  </a:lnTo>
                  <a:lnTo>
                    <a:pt x="2855" y="241"/>
                  </a:lnTo>
                  <a:lnTo>
                    <a:pt x="2856" y="219"/>
                  </a:lnTo>
                  <a:lnTo>
                    <a:pt x="2857" y="205"/>
                  </a:lnTo>
                  <a:lnTo>
                    <a:pt x="2858" y="206"/>
                  </a:lnTo>
                  <a:lnTo>
                    <a:pt x="2858" y="204"/>
                  </a:lnTo>
                  <a:lnTo>
                    <a:pt x="2859" y="205"/>
                  </a:lnTo>
                  <a:lnTo>
                    <a:pt x="2859" y="202"/>
                  </a:lnTo>
                  <a:lnTo>
                    <a:pt x="2860" y="203"/>
                  </a:lnTo>
                  <a:lnTo>
                    <a:pt x="2860" y="207"/>
                  </a:lnTo>
                  <a:lnTo>
                    <a:pt x="2861" y="208"/>
                  </a:lnTo>
                  <a:lnTo>
                    <a:pt x="2862" y="206"/>
                  </a:lnTo>
                  <a:lnTo>
                    <a:pt x="2863" y="198"/>
                  </a:lnTo>
                  <a:lnTo>
                    <a:pt x="2864" y="192"/>
                  </a:lnTo>
                  <a:lnTo>
                    <a:pt x="2865" y="188"/>
                  </a:lnTo>
                  <a:lnTo>
                    <a:pt x="2866" y="182"/>
                  </a:lnTo>
                  <a:lnTo>
                    <a:pt x="2867" y="183"/>
                  </a:lnTo>
                  <a:lnTo>
                    <a:pt x="2867" y="177"/>
                  </a:lnTo>
                  <a:lnTo>
                    <a:pt x="2868" y="213"/>
                  </a:lnTo>
                  <a:lnTo>
                    <a:pt x="2870" y="242"/>
                  </a:lnTo>
                  <a:lnTo>
                    <a:pt x="2871" y="305"/>
                  </a:lnTo>
                  <a:lnTo>
                    <a:pt x="2872" y="333"/>
                  </a:lnTo>
                  <a:lnTo>
                    <a:pt x="2873" y="341"/>
                  </a:lnTo>
                  <a:lnTo>
                    <a:pt x="2874" y="334"/>
                  </a:lnTo>
                  <a:lnTo>
                    <a:pt x="2874" y="283"/>
                  </a:lnTo>
                  <a:lnTo>
                    <a:pt x="2875" y="239"/>
                  </a:lnTo>
                  <a:lnTo>
                    <a:pt x="2876" y="203"/>
                  </a:lnTo>
                  <a:lnTo>
                    <a:pt x="2877" y="192"/>
                  </a:lnTo>
                  <a:lnTo>
                    <a:pt x="2878" y="194"/>
                  </a:lnTo>
                  <a:lnTo>
                    <a:pt x="2878" y="190"/>
                  </a:lnTo>
                  <a:lnTo>
                    <a:pt x="2879" y="196"/>
                  </a:lnTo>
                  <a:lnTo>
                    <a:pt x="2880" y="219"/>
                  </a:lnTo>
                  <a:lnTo>
                    <a:pt x="2881" y="246"/>
                  </a:lnTo>
                  <a:lnTo>
                    <a:pt x="2882" y="274"/>
                  </a:lnTo>
                  <a:lnTo>
                    <a:pt x="2883" y="273"/>
                  </a:lnTo>
                  <a:lnTo>
                    <a:pt x="2883" y="277"/>
                  </a:lnTo>
                  <a:lnTo>
                    <a:pt x="2884" y="273"/>
                  </a:lnTo>
                  <a:lnTo>
                    <a:pt x="2884" y="264"/>
                  </a:lnTo>
                  <a:lnTo>
                    <a:pt x="2885" y="234"/>
                  </a:lnTo>
                  <a:lnTo>
                    <a:pt x="2886" y="219"/>
                  </a:lnTo>
                  <a:lnTo>
                    <a:pt x="2887" y="207"/>
                  </a:lnTo>
                  <a:lnTo>
                    <a:pt x="2888" y="204"/>
                  </a:lnTo>
                  <a:lnTo>
                    <a:pt x="2890" y="202"/>
                  </a:lnTo>
                  <a:lnTo>
                    <a:pt x="2891" y="203"/>
                  </a:lnTo>
                  <a:lnTo>
                    <a:pt x="2891" y="205"/>
                  </a:lnTo>
                  <a:lnTo>
                    <a:pt x="2892" y="208"/>
                  </a:lnTo>
                  <a:lnTo>
                    <a:pt x="2893" y="207"/>
                  </a:lnTo>
                  <a:lnTo>
                    <a:pt x="2894" y="206"/>
                  </a:lnTo>
                  <a:lnTo>
                    <a:pt x="2895" y="198"/>
                  </a:lnTo>
                  <a:lnTo>
                    <a:pt x="2896" y="186"/>
                  </a:lnTo>
                  <a:lnTo>
                    <a:pt x="2897" y="178"/>
                  </a:lnTo>
                  <a:lnTo>
                    <a:pt x="2898" y="175"/>
                  </a:lnTo>
                  <a:lnTo>
                    <a:pt x="2899" y="177"/>
                  </a:lnTo>
                  <a:lnTo>
                    <a:pt x="2899" y="210"/>
                  </a:lnTo>
                  <a:lnTo>
                    <a:pt x="2900" y="239"/>
                  </a:lnTo>
                  <a:lnTo>
                    <a:pt x="2901" y="304"/>
                  </a:lnTo>
                  <a:lnTo>
                    <a:pt x="2902" y="336"/>
                  </a:lnTo>
                  <a:lnTo>
                    <a:pt x="2903" y="332"/>
                  </a:lnTo>
                  <a:lnTo>
                    <a:pt x="2903" y="341"/>
                  </a:lnTo>
                  <a:lnTo>
                    <a:pt x="2904" y="332"/>
                  </a:lnTo>
                  <a:lnTo>
                    <a:pt x="2904" y="292"/>
                  </a:lnTo>
                  <a:lnTo>
                    <a:pt x="2905" y="239"/>
                  </a:lnTo>
                  <a:lnTo>
                    <a:pt x="2906" y="196"/>
                  </a:lnTo>
                  <a:lnTo>
                    <a:pt x="2907" y="197"/>
                  </a:lnTo>
                  <a:lnTo>
                    <a:pt x="2907" y="186"/>
                  </a:lnTo>
                  <a:lnTo>
                    <a:pt x="2908" y="189"/>
                  </a:lnTo>
                  <a:lnTo>
                    <a:pt x="2910" y="186"/>
                  </a:lnTo>
                  <a:lnTo>
                    <a:pt x="2910" y="196"/>
                  </a:lnTo>
                  <a:lnTo>
                    <a:pt x="2911" y="217"/>
                  </a:lnTo>
                  <a:lnTo>
                    <a:pt x="2912" y="246"/>
                  </a:lnTo>
                  <a:lnTo>
                    <a:pt x="2913" y="271"/>
                  </a:lnTo>
                  <a:lnTo>
                    <a:pt x="2914" y="278"/>
                  </a:lnTo>
                  <a:lnTo>
                    <a:pt x="2915" y="265"/>
                  </a:lnTo>
                  <a:lnTo>
                    <a:pt x="2915" y="281"/>
                  </a:lnTo>
                  <a:lnTo>
                    <a:pt x="2916" y="265"/>
                  </a:lnTo>
                  <a:lnTo>
                    <a:pt x="2916" y="241"/>
                  </a:lnTo>
                  <a:lnTo>
                    <a:pt x="2917" y="222"/>
                  </a:lnTo>
                  <a:lnTo>
                    <a:pt x="2918" y="206"/>
                  </a:lnTo>
                  <a:lnTo>
                    <a:pt x="2919" y="203"/>
                  </a:lnTo>
                  <a:lnTo>
                    <a:pt x="2920" y="204"/>
                  </a:lnTo>
                  <a:lnTo>
                    <a:pt x="2920" y="200"/>
                  </a:lnTo>
                  <a:lnTo>
                    <a:pt x="2921" y="202"/>
                  </a:lnTo>
                  <a:lnTo>
                    <a:pt x="2921" y="205"/>
                  </a:lnTo>
                  <a:lnTo>
                    <a:pt x="2922" y="204"/>
                  </a:lnTo>
                  <a:lnTo>
                    <a:pt x="2922" y="206"/>
                  </a:lnTo>
                  <a:lnTo>
                    <a:pt x="2923" y="204"/>
                  </a:lnTo>
                  <a:lnTo>
                    <a:pt x="2923" y="208"/>
                  </a:lnTo>
                  <a:lnTo>
                    <a:pt x="2924" y="204"/>
                  </a:lnTo>
                  <a:lnTo>
                    <a:pt x="2924" y="209"/>
                  </a:lnTo>
                  <a:lnTo>
                    <a:pt x="2925" y="204"/>
                  </a:lnTo>
                  <a:lnTo>
                    <a:pt x="2925" y="192"/>
                  </a:lnTo>
                  <a:lnTo>
                    <a:pt x="2926" y="181"/>
                  </a:lnTo>
                  <a:lnTo>
                    <a:pt x="2927" y="173"/>
                  </a:lnTo>
                  <a:lnTo>
                    <a:pt x="2929" y="176"/>
                  </a:lnTo>
                  <a:lnTo>
                    <a:pt x="2929" y="174"/>
                  </a:lnTo>
                  <a:lnTo>
                    <a:pt x="2930" y="173"/>
                  </a:lnTo>
                  <a:lnTo>
                    <a:pt x="2930" y="216"/>
                  </a:lnTo>
                  <a:lnTo>
                    <a:pt x="2931" y="243"/>
                  </a:lnTo>
                  <a:lnTo>
                    <a:pt x="2932" y="319"/>
                  </a:lnTo>
                  <a:lnTo>
                    <a:pt x="2933" y="339"/>
                  </a:lnTo>
                  <a:lnTo>
                    <a:pt x="2934" y="328"/>
                  </a:lnTo>
                  <a:lnTo>
                    <a:pt x="2934" y="345"/>
                  </a:lnTo>
                  <a:lnTo>
                    <a:pt x="2935" y="328"/>
                  </a:lnTo>
                  <a:lnTo>
                    <a:pt x="2935" y="281"/>
                  </a:lnTo>
                  <a:lnTo>
                    <a:pt x="2936" y="243"/>
                  </a:lnTo>
                  <a:lnTo>
                    <a:pt x="2937" y="203"/>
                  </a:lnTo>
                  <a:lnTo>
                    <a:pt x="2938" y="189"/>
                  </a:lnTo>
                  <a:lnTo>
                    <a:pt x="2939" y="192"/>
                  </a:lnTo>
                  <a:lnTo>
                    <a:pt x="2939" y="185"/>
                  </a:lnTo>
                  <a:lnTo>
                    <a:pt x="2940" y="187"/>
                  </a:lnTo>
                  <a:lnTo>
                    <a:pt x="2940" y="198"/>
                  </a:lnTo>
                  <a:lnTo>
                    <a:pt x="2941" y="218"/>
                  </a:lnTo>
                  <a:lnTo>
                    <a:pt x="2942" y="250"/>
                  </a:lnTo>
                  <a:lnTo>
                    <a:pt x="2943" y="275"/>
                  </a:lnTo>
                  <a:lnTo>
                    <a:pt x="2944" y="273"/>
                  </a:lnTo>
                  <a:lnTo>
                    <a:pt x="2944" y="281"/>
                  </a:lnTo>
                  <a:lnTo>
                    <a:pt x="2945" y="271"/>
                  </a:lnTo>
                  <a:lnTo>
                    <a:pt x="2946" y="245"/>
                  </a:lnTo>
                  <a:lnTo>
                    <a:pt x="2947" y="216"/>
                  </a:lnTo>
                  <a:lnTo>
                    <a:pt x="2949" y="207"/>
                  </a:lnTo>
                  <a:lnTo>
                    <a:pt x="2950" y="209"/>
                  </a:lnTo>
                  <a:lnTo>
                    <a:pt x="2950" y="204"/>
                  </a:lnTo>
                  <a:lnTo>
                    <a:pt x="2951" y="208"/>
                  </a:lnTo>
                  <a:lnTo>
                    <a:pt x="2951" y="202"/>
                  </a:lnTo>
                  <a:lnTo>
                    <a:pt x="2952" y="207"/>
                  </a:lnTo>
                  <a:lnTo>
                    <a:pt x="2952" y="210"/>
                  </a:lnTo>
                  <a:lnTo>
                    <a:pt x="2953" y="206"/>
                  </a:lnTo>
                  <a:lnTo>
                    <a:pt x="2953" y="212"/>
                  </a:lnTo>
                  <a:lnTo>
                    <a:pt x="2954" y="211"/>
                  </a:lnTo>
                  <a:lnTo>
                    <a:pt x="2954" y="214"/>
                  </a:lnTo>
                  <a:lnTo>
                    <a:pt x="2955" y="211"/>
                  </a:lnTo>
                  <a:lnTo>
                    <a:pt x="2955" y="208"/>
                  </a:lnTo>
                  <a:lnTo>
                    <a:pt x="2956" y="178"/>
                  </a:lnTo>
                  <a:lnTo>
                    <a:pt x="2956" y="211"/>
                  </a:lnTo>
                  <a:lnTo>
                    <a:pt x="2957" y="178"/>
                  </a:lnTo>
                  <a:lnTo>
                    <a:pt x="2957" y="158"/>
                  </a:lnTo>
                  <a:lnTo>
                    <a:pt x="2958" y="150"/>
                  </a:lnTo>
                  <a:lnTo>
                    <a:pt x="2959" y="189"/>
                  </a:lnTo>
                  <a:lnTo>
                    <a:pt x="2960" y="277"/>
                  </a:lnTo>
                  <a:lnTo>
                    <a:pt x="2961" y="270"/>
                  </a:lnTo>
                  <a:lnTo>
                    <a:pt x="2961" y="312"/>
                  </a:lnTo>
                  <a:lnTo>
                    <a:pt x="2962" y="361"/>
                  </a:lnTo>
                  <a:lnTo>
                    <a:pt x="2963" y="342"/>
                  </a:lnTo>
                  <a:lnTo>
                    <a:pt x="2963" y="315"/>
                  </a:lnTo>
                  <a:lnTo>
                    <a:pt x="2964" y="331"/>
                  </a:lnTo>
                  <a:lnTo>
                    <a:pt x="2964" y="261"/>
                  </a:lnTo>
                  <a:lnTo>
                    <a:pt x="2965" y="213"/>
                  </a:lnTo>
                  <a:lnTo>
                    <a:pt x="2966" y="218"/>
                  </a:lnTo>
                  <a:lnTo>
                    <a:pt x="2966" y="172"/>
                  </a:lnTo>
                  <a:lnTo>
                    <a:pt x="2967" y="191"/>
                  </a:lnTo>
                  <a:lnTo>
                    <a:pt x="2967" y="168"/>
                  </a:lnTo>
                  <a:lnTo>
                    <a:pt x="2969" y="191"/>
                  </a:lnTo>
                  <a:lnTo>
                    <a:pt x="2969" y="211"/>
                  </a:lnTo>
                  <a:lnTo>
                    <a:pt x="2970" y="269"/>
                  </a:lnTo>
                  <a:lnTo>
                    <a:pt x="2971" y="266"/>
                  </a:lnTo>
                  <a:lnTo>
                    <a:pt x="2971" y="258"/>
                  </a:lnTo>
                  <a:lnTo>
                    <a:pt x="2972" y="259"/>
                  </a:lnTo>
                  <a:lnTo>
                    <a:pt x="2972" y="266"/>
                  </a:lnTo>
                  <a:lnTo>
                    <a:pt x="2973" y="259"/>
                  </a:lnTo>
                  <a:lnTo>
                    <a:pt x="2973" y="227"/>
                  </a:lnTo>
                  <a:lnTo>
                    <a:pt x="2974" y="243"/>
                  </a:lnTo>
                  <a:lnTo>
                    <a:pt x="2974" y="220"/>
                  </a:lnTo>
                  <a:lnTo>
                    <a:pt x="2975" y="231"/>
                  </a:lnTo>
                  <a:lnTo>
                    <a:pt x="2975" y="217"/>
                  </a:lnTo>
                  <a:lnTo>
                    <a:pt x="2976" y="229"/>
                  </a:lnTo>
                  <a:lnTo>
                    <a:pt x="2976" y="238"/>
                  </a:lnTo>
                  <a:lnTo>
                    <a:pt x="2977" y="231"/>
                  </a:lnTo>
                  <a:lnTo>
                    <a:pt x="2977" y="254"/>
                  </a:lnTo>
                  <a:lnTo>
                    <a:pt x="2978" y="242"/>
                  </a:lnTo>
                  <a:lnTo>
                    <a:pt x="2979" y="248"/>
                  </a:lnTo>
                  <a:lnTo>
                    <a:pt x="2979" y="229"/>
                  </a:lnTo>
                  <a:lnTo>
                    <a:pt x="2980" y="210"/>
                  </a:lnTo>
                  <a:lnTo>
                    <a:pt x="2981" y="185"/>
                  </a:lnTo>
                  <a:lnTo>
                    <a:pt x="2982" y="194"/>
                  </a:lnTo>
                  <a:lnTo>
                    <a:pt x="2983" y="189"/>
                  </a:lnTo>
                  <a:lnTo>
                    <a:pt x="2984" y="190"/>
                  </a:lnTo>
                  <a:lnTo>
                    <a:pt x="2984" y="198"/>
                  </a:lnTo>
                  <a:lnTo>
                    <a:pt x="2985" y="193"/>
                  </a:lnTo>
                  <a:lnTo>
                    <a:pt x="2985" y="177"/>
                  </a:lnTo>
                  <a:lnTo>
                    <a:pt x="2986" y="160"/>
                  </a:lnTo>
                  <a:lnTo>
                    <a:pt x="2987" y="145"/>
                  </a:lnTo>
                  <a:lnTo>
                    <a:pt x="2989" y="147"/>
                  </a:lnTo>
                  <a:lnTo>
                    <a:pt x="2989" y="131"/>
                  </a:lnTo>
                  <a:lnTo>
                    <a:pt x="2990" y="132"/>
                  </a:lnTo>
                  <a:lnTo>
                    <a:pt x="2990" y="289"/>
                  </a:lnTo>
                  <a:lnTo>
                    <a:pt x="2991" y="341"/>
                  </a:lnTo>
                  <a:lnTo>
                    <a:pt x="2992" y="388"/>
                  </a:lnTo>
                  <a:lnTo>
                    <a:pt x="2993" y="387"/>
                  </a:lnTo>
                  <a:lnTo>
                    <a:pt x="2993" y="328"/>
                  </a:lnTo>
                  <a:lnTo>
                    <a:pt x="2994" y="243"/>
                  </a:lnTo>
                  <a:lnTo>
                    <a:pt x="2995" y="217"/>
                  </a:lnTo>
                  <a:lnTo>
                    <a:pt x="2996" y="168"/>
                  </a:lnTo>
                  <a:lnTo>
                    <a:pt x="2997" y="212"/>
                  </a:lnTo>
                  <a:lnTo>
                    <a:pt x="2998" y="206"/>
                  </a:lnTo>
                  <a:lnTo>
                    <a:pt x="2998" y="248"/>
                  </a:lnTo>
                  <a:lnTo>
                    <a:pt x="2999" y="287"/>
                  </a:lnTo>
                  <a:lnTo>
                    <a:pt x="3000" y="280"/>
                  </a:lnTo>
                  <a:lnTo>
                    <a:pt x="3000" y="291"/>
                  </a:lnTo>
                  <a:lnTo>
                    <a:pt x="3001" y="233"/>
                  </a:lnTo>
                  <a:lnTo>
                    <a:pt x="3001" y="293"/>
                  </a:lnTo>
                  <a:lnTo>
                    <a:pt x="3002" y="233"/>
                  </a:lnTo>
                  <a:lnTo>
                    <a:pt x="3002" y="202"/>
                  </a:lnTo>
                  <a:lnTo>
                    <a:pt x="3003" y="188"/>
                  </a:lnTo>
                  <a:lnTo>
                    <a:pt x="3004" y="191"/>
                  </a:lnTo>
                  <a:lnTo>
                    <a:pt x="3004" y="233"/>
                  </a:lnTo>
                  <a:lnTo>
                    <a:pt x="3005" y="229"/>
                  </a:lnTo>
                  <a:lnTo>
                    <a:pt x="3005" y="261"/>
                  </a:lnTo>
                  <a:lnTo>
                    <a:pt x="3006" y="278"/>
                  </a:lnTo>
                  <a:lnTo>
                    <a:pt x="3007" y="273"/>
                  </a:lnTo>
                  <a:lnTo>
                    <a:pt x="3007" y="262"/>
                  </a:lnTo>
                  <a:lnTo>
                    <a:pt x="3009" y="228"/>
                  </a:lnTo>
                  <a:lnTo>
                    <a:pt x="3010" y="202"/>
                  </a:lnTo>
                  <a:lnTo>
                    <a:pt x="3011" y="187"/>
                  </a:lnTo>
                  <a:lnTo>
                    <a:pt x="3012" y="189"/>
                  </a:lnTo>
                  <a:lnTo>
                    <a:pt x="3012" y="185"/>
                  </a:lnTo>
                  <a:lnTo>
                    <a:pt x="3013" y="189"/>
                  </a:lnTo>
                  <a:lnTo>
                    <a:pt x="3013" y="211"/>
                  </a:lnTo>
                  <a:lnTo>
                    <a:pt x="3014" y="218"/>
                  </a:lnTo>
                  <a:lnTo>
                    <a:pt x="3015" y="191"/>
                  </a:lnTo>
                  <a:lnTo>
                    <a:pt x="3016" y="155"/>
                  </a:lnTo>
                  <a:lnTo>
                    <a:pt x="3017" y="133"/>
                  </a:lnTo>
                  <a:lnTo>
                    <a:pt x="3018" y="136"/>
                  </a:lnTo>
                  <a:lnTo>
                    <a:pt x="3018" y="117"/>
                  </a:lnTo>
                  <a:lnTo>
                    <a:pt x="3019" y="119"/>
                  </a:lnTo>
                  <a:lnTo>
                    <a:pt x="3019" y="151"/>
                  </a:lnTo>
                  <a:lnTo>
                    <a:pt x="3020" y="296"/>
                  </a:lnTo>
                  <a:lnTo>
                    <a:pt x="3021" y="379"/>
                  </a:lnTo>
                  <a:lnTo>
                    <a:pt x="3022" y="361"/>
                  </a:lnTo>
                  <a:lnTo>
                    <a:pt x="3022" y="392"/>
                  </a:lnTo>
                  <a:lnTo>
                    <a:pt x="3023" y="361"/>
                  </a:lnTo>
                  <a:lnTo>
                    <a:pt x="3023" y="307"/>
                  </a:lnTo>
                  <a:lnTo>
                    <a:pt x="3024" y="220"/>
                  </a:lnTo>
                  <a:lnTo>
                    <a:pt x="3025" y="181"/>
                  </a:lnTo>
                  <a:lnTo>
                    <a:pt x="3026" y="193"/>
                  </a:lnTo>
                  <a:lnTo>
                    <a:pt x="3026" y="172"/>
                  </a:lnTo>
                  <a:lnTo>
                    <a:pt x="3027" y="193"/>
                  </a:lnTo>
                  <a:lnTo>
                    <a:pt x="3027" y="214"/>
                  </a:lnTo>
                  <a:lnTo>
                    <a:pt x="3029" y="275"/>
                  </a:lnTo>
                  <a:lnTo>
                    <a:pt x="3030" y="289"/>
                  </a:lnTo>
                  <a:lnTo>
                    <a:pt x="3031" y="265"/>
                  </a:lnTo>
                  <a:lnTo>
                    <a:pt x="3031" y="293"/>
                  </a:lnTo>
                  <a:lnTo>
                    <a:pt x="3032" y="265"/>
                  </a:lnTo>
                  <a:lnTo>
                    <a:pt x="3032" y="225"/>
                  </a:lnTo>
                  <a:lnTo>
                    <a:pt x="3033" y="180"/>
                  </a:lnTo>
                  <a:lnTo>
                    <a:pt x="3034" y="211"/>
                  </a:lnTo>
                  <a:lnTo>
                    <a:pt x="3035" y="243"/>
                  </a:lnTo>
                  <a:lnTo>
                    <a:pt x="3036" y="273"/>
                  </a:lnTo>
                  <a:lnTo>
                    <a:pt x="3037" y="265"/>
                  </a:lnTo>
                  <a:lnTo>
                    <a:pt x="3037" y="284"/>
                  </a:lnTo>
                  <a:lnTo>
                    <a:pt x="3038" y="281"/>
                  </a:lnTo>
                  <a:lnTo>
                    <a:pt x="3038" y="240"/>
                  </a:lnTo>
                  <a:lnTo>
                    <a:pt x="3039" y="243"/>
                  </a:lnTo>
                  <a:lnTo>
                    <a:pt x="3039" y="210"/>
                  </a:lnTo>
                  <a:lnTo>
                    <a:pt x="3040" y="190"/>
                  </a:lnTo>
                  <a:lnTo>
                    <a:pt x="3041" y="185"/>
                  </a:lnTo>
                  <a:lnTo>
                    <a:pt x="3042" y="187"/>
                  </a:lnTo>
                  <a:lnTo>
                    <a:pt x="3042" y="204"/>
                  </a:lnTo>
                  <a:lnTo>
                    <a:pt x="3043" y="202"/>
                  </a:lnTo>
                  <a:lnTo>
                    <a:pt x="3043" y="221"/>
                  </a:lnTo>
                  <a:lnTo>
                    <a:pt x="3044" y="216"/>
                  </a:lnTo>
                  <a:lnTo>
                    <a:pt x="3044" y="225"/>
                  </a:lnTo>
                  <a:lnTo>
                    <a:pt x="3045" y="217"/>
                  </a:lnTo>
                  <a:lnTo>
                    <a:pt x="3045" y="188"/>
                  </a:lnTo>
                  <a:lnTo>
                    <a:pt x="3046" y="143"/>
                  </a:lnTo>
                  <a:lnTo>
                    <a:pt x="3048" y="144"/>
                  </a:lnTo>
                  <a:lnTo>
                    <a:pt x="3048" y="125"/>
                  </a:lnTo>
                  <a:lnTo>
                    <a:pt x="3049" y="130"/>
                  </a:lnTo>
                  <a:lnTo>
                    <a:pt x="3049" y="122"/>
                  </a:lnTo>
                  <a:lnTo>
                    <a:pt x="3050" y="129"/>
                  </a:lnTo>
                  <a:lnTo>
                    <a:pt x="3050" y="214"/>
                  </a:lnTo>
                  <a:lnTo>
                    <a:pt x="3051" y="325"/>
                  </a:lnTo>
                  <a:lnTo>
                    <a:pt x="3052" y="393"/>
                  </a:lnTo>
                  <a:lnTo>
                    <a:pt x="3053" y="390"/>
                  </a:lnTo>
                  <a:lnTo>
                    <a:pt x="3053" y="354"/>
                  </a:lnTo>
                  <a:lnTo>
                    <a:pt x="3054" y="271"/>
                  </a:lnTo>
                  <a:lnTo>
                    <a:pt x="3055" y="210"/>
                  </a:lnTo>
                  <a:lnTo>
                    <a:pt x="3056" y="174"/>
                  </a:lnTo>
                  <a:lnTo>
                    <a:pt x="3057" y="179"/>
                  </a:lnTo>
                  <a:lnTo>
                    <a:pt x="3057" y="210"/>
                  </a:lnTo>
                  <a:lnTo>
                    <a:pt x="3058" y="248"/>
                  </a:lnTo>
                  <a:lnTo>
                    <a:pt x="3059" y="271"/>
                  </a:lnTo>
                  <a:lnTo>
                    <a:pt x="3060" y="290"/>
                  </a:lnTo>
                  <a:lnTo>
                    <a:pt x="3061" y="286"/>
                  </a:lnTo>
                  <a:lnTo>
                    <a:pt x="3061" y="252"/>
                  </a:lnTo>
                  <a:lnTo>
                    <a:pt x="3062" y="208"/>
                  </a:lnTo>
                  <a:lnTo>
                    <a:pt x="3063" y="193"/>
                  </a:lnTo>
                  <a:lnTo>
                    <a:pt x="3064" y="198"/>
                  </a:lnTo>
                  <a:lnTo>
                    <a:pt x="3064" y="222"/>
                  </a:lnTo>
                  <a:lnTo>
                    <a:pt x="3065" y="257"/>
                  </a:lnTo>
                  <a:lnTo>
                    <a:pt x="3066" y="284"/>
                  </a:lnTo>
                  <a:lnTo>
                    <a:pt x="3068" y="269"/>
                  </a:lnTo>
                  <a:lnTo>
                    <a:pt x="3069" y="239"/>
                  </a:lnTo>
                  <a:lnTo>
                    <a:pt x="3070" y="205"/>
                  </a:lnTo>
                  <a:lnTo>
                    <a:pt x="3071" y="187"/>
                  </a:lnTo>
                  <a:lnTo>
                    <a:pt x="3072" y="196"/>
                  </a:lnTo>
                  <a:lnTo>
                    <a:pt x="3072" y="190"/>
                  </a:lnTo>
                  <a:lnTo>
                    <a:pt x="3073" y="194"/>
                  </a:lnTo>
                  <a:lnTo>
                    <a:pt x="3073" y="204"/>
                  </a:lnTo>
                  <a:lnTo>
                    <a:pt x="3074" y="218"/>
                  </a:lnTo>
                  <a:lnTo>
                    <a:pt x="3075" y="208"/>
                  </a:lnTo>
                  <a:lnTo>
                    <a:pt x="3075" y="220"/>
                  </a:lnTo>
                  <a:lnTo>
                    <a:pt x="3076" y="208"/>
                  </a:lnTo>
                  <a:lnTo>
                    <a:pt x="3076" y="168"/>
                  </a:lnTo>
                  <a:lnTo>
                    <a:pt x="3077" y="142"/>
                  </a:lnTo>
                  <a:lnTo>
                    <a:pt x="3078" y="130"/>
                  </a:lnTo>
                  <a:lnTo>
                    <a:pt x="3079" y="136"/>
                  </a:lnTo>
                  <a:lnTo>
                    <a:pt x="3079" y="126"/>
                  </a:lnTo>
                  <a:lnTo>
                    <a:pt x="3080" y="136"/>
                  </a:lnTo>
                  <a:lnTo>
                    <a:pt x="3080" y="250"/>
                  </a:lnTo>
                  <a:lnTo>
                    <a:pt x="3081" y="327"/>
                  </a:lnTo>
                  <a:lnTo>
                    <a:pt x="3082" y="380"/>
                  </a:lnTo>
                  <a:lnTo>
                    <a:pt x="3083" y="377"/>
                  </a:lnTo>
                  <a:lnTo>
                    <a:pt x="3083" y="352"/>
                  </a:lnTo>
                  <a:lnTo>
                    <a:pt x="3084" y="262"/>
                  </a:lnTo>
                  <a:lnTo>
                    <a:pt x="3085" y="204"/>
                  </a:lnTo>
                  <a:lnTo>
                    <a:pt x="3086" y="172"/>
                  </a:lnTo>
                  <a:lnTo>
                    <a:pt x="3088" y="200"/>
                  </a:lnTo>
                  <a:lnTo>
                    <a:pt x="3088" y="178"/>
                  </a:lnTo>
                  <a:lnTo>
                    <a:pt x="3089" y="200"/>
                  </a:lnTo>
                  <a:lnTo>
                    <a:pt x="3089" y="248"/>
                  </a:lnTo>
                  <a:lnTo>
                    <a:pt x="3090" y="281"/>
                  </a:lnTo>
                  <a:lnTo>
                    <a:pt x="3091" y="275"/>
                  </a:lnTo>
                  <a:lnTo>
                    <a:pt x="3091" y="285"/>
                  </a:lnTo>
                  <a:lnTo>
                    <a:pt x="3092" y="275"/>
                  </a:lnTo>
                  <a:lnTo>
                    <a:pt x="3092" y="248"/>
                  </a:lnTo>
                  <a:lnTo>
                    <a:pt x="3093" y="208"/>
                  </a:lnTo>
                  <a:lnTo>
                    <a:pt x="3094" y="212"/>
                  </a:lnTo>
                  <a:lnTo>
                    <a:pt x="3094" y="205"/>
                  </a:lnTo>
                  <a:lnTo>
                    <a:pt x="3095" y="188"/>
                  </a:lnTo>
                  <a:lnTo>
                    <a:pt x="3095" y="224"/>
                  </a:lnTo>
                  <a:lnTo>
                    <a:pt x="3096" y="220"/>
                  </a:lnTo>
                  <a:lnTo>
                    <a:pt x="3096" y="251"/>
                  </a:lnTo>
                  <a:lnTo>
                    <a:pt x="3097" y="272"/>
                  </a:lnTo>
                  <a:lnTo>
                    <a:pt x="3098" y="267"/>
                  </a:lnTo>
                  <a:lnTo>
                    <a:pt x="3098" y="262"/>
                  </a:lnTo>
                  <a:lnTo>
                    <a:pt x="3099" y="264"/>
                  </a:lnTo>
                  <a:lnTo>
                    <a:pt x="3099" y="232"/>
                  </a:lnTo>
                  <a:lnTo>
                    <a:pt x="3100" y="201"/>
                  </a:lnTo>
                  <a:lnTo>
                    <a:pt x="3101" y="189"/>
                  </a:lnTo>
                  <a:lnTo>
                    <a:pt x="3102" y="198"/>
                  </a:lnTo>
                  <a:lnTo>
                    <a:pt x="3103" y="192"/>
                  </a:lnTo>
                  <a:lnTo>
                    <a:pt x="3103" y="206"/>
                  </a:lnTo>
                  <a:lnTo>
                    <a:pt x="3104" y="204"/>
                  </a:lnTo>
                  <a:lnTo>
                    <a:pt x="3104" y="221"/>
                  </a:lnTo>
                  <a:lnTo>
                    <a:pt x="3105" y="206"/>
                  </a:lnTo>
                  <a:lnTo>
                    <a:pt x="3106" y="175"/>
                  </a:lnTo>
                  <a:lnTo>
                    <a:pt x="3108" y="150"/>
                  </a:lnTo>
                  <a:lnTo>
                    <a:pt x="3109" y="140"/>
                  </a:lnTo>
                  <a:lnTo>
                    <a:pt x="3110" y="132"/>
                  </a:lnTo>
                  <a:lnTo>
                    <a:pt x="3111" y="139"/>
                  </a:lnTo>
                  <a:lnTo>
                    <a:pt x="3111" y="191"/>
                  </a:lnTo>
                  <a:lnTo>
                    <a:pt x="3112" y="295"/>
                  </a:lnTo>
                  <a:lnTo>
                    <a:pt x="3113" y="383"/>
                  </a:lnTo>
                  <a:lnTo>
                    <a:pt x="3114" y="378"/>
                  </a:lnTo>
                  <a:lnTo>
                    <a:pt x="3114" y="372"/>
                  </a:lnTo>
                  <a:lnTo>
                    <a:pt x="3115" y="377"/>
                  </a:lnTo>
                  <a:lnTo>
                    <a:pt x="3115" y="299"/>
                  </a:lnTo>
                  <a:lnTo>
                    <a:pt x="3116" y="222"/>
                  </a:lnTo>
                  <a:lnTo>
                    <a:pt x="3117" y="172"/>
                  </a:lnTo>
                  <a:lnTo>
                    <a:pt x="3118" y="176"/>
                  </a:lnTo>
                  <a:lnTo>
                    <a:pt x="3118" y="168"/>
                  </a:lnTo>
                  <a:lnTo>
                    <a:pt x="3119" y="176"/>
                  </a:lnTo>
                  <a:lnTo>
                    <a:pt x="3119" y="221"/>
                  </a:lnTo>
                  <a:lnTo>
                    <a:pt x="3120" y="276"/>
                  </a:lnTo>
                  <a:lnTo>
                    <a:pt x="3121" y="285"/>
                  </a:lnTo>
                  <a:lnTo>
                    <a:pt x="3122" y="261"/>
                  </a:lnTo>
                  <a:lnTo>
                    <a:pt x="3123" y="234"/>
                  </a:lnTo>
                  <a:lnTo>
                    <a:pt x="3124" y="236"/>
                  </a:lnTo>
                  <a:lnTo>
                    <a:pt x="3124" y="212"/>
                  </a:lnTo>
                  <a:lnTo>
                    <a:pt x="3125" y="228"/>
                  </a:lnTo>
                  <a:lnTo>
                    <a:pt x="3125" y="204"/>
                  </a:lnTo>
                  <a:lnTo>
                    <a:pt x="3126" y="212"/>
                  </a:lnTo>
                  <a:lnTo>
                    <a:pt x="3126" y="239"/>
                  </a:lnTo>
                  <a:lnTo>
                    <a:pt x="3128" y="246"/>
                  </a:lnTo>
                  <a:lnTo>
                    <a:pt x="3129" y="243"/>
                  </a:lnTo>
                  <a:lnTo>
                    <a:pt x="3129" y="263"/>
                  </a:lnTo>
                  <a:lnTo>
                    <a:pt x="3130" y="250"/>
                  </a:lnTo>
                  <a:lnTo>
                    <a:pt x="3130" y="237"/>
                  </a:lnTo>
                  <a:lnTo>
                    <a:pt x="3131" y="210"/>
                  </a:lnTo>
                  <a:lnTo>
                    <a:pt x="3132" y="193"/>
                  </a:lnTo>
                  <a:lnTo>
                    <a:pt x="3133" y="200"/>
                  </a:lnTo>
                  <a:lnTo>
                    <a:pt x="3133" y="191"/>
                  </a:lnTo>
                  <a:lnTo>
                    <a:pt x="3134" y="192"/>
                  </a:lnTo>
                  <a:lnTo>
                    <a:pt x="3134" y="202"/>
                  </a:lnTo>
                  <a:lnTo>
                    <a:pt x="3135" y="206"/>
                  </a:lnTo>
                  <a:lnTo>
                    <a:pt x="3136" y="204"/>
                  </a:lnTo>
                  <a:lnTo>
                    <a:pt x="3136" y="209"/>
                  </a:lnTo>
                  <a:lnTo>
                    <a:pt x="3137" y="206"/>
                  </a:lnTo>
                  <a:lnTo>
                    <a:pt x="3137" y="186"/>
                  </a:lnTo>
                  <a:lnTo>
                    <a:pt x="3138" y="165"/>
                  </a:lnTo>
                  <a:lnTo>
                    <a:pt x="3139" y="152"/>
                  </a:lnTo>
                  <a:lnTo>
                    <a:pt x="3140" y="155"/>
                  </a:lnTo>
                  <a:lnTo>
                    <a:pt x="3140" y="146"/>
                  </a:lnTo>
                  <a:lnTo>
                    <a:pt x="3141" y="151"/>
                  </a:lnTo>
                  <a:lnTo>
                    <a:pt x="3141" y="172"/>
                  </a:lnTo>
                  <a:lnTo>
                    <a:pt x="3142" y="256"/>
                  </a:lnTo>
                  <a:lnTo>
                    <a:pt x="3143" y="350"/>
                  </a:lnTo>
                  <a:lnTo>
                    <a:pt x="3144" y="347"/>
                  </a:lnTo>
                  <a:lnTo>
                    <a:pt x="3144" y="370"/>
                  </a:lnTo>
                  <a:lnTo>
                    <a:pt x="3145" y="336"/>
                  </a:lnTo>
                  <a:lnTo>
                    <a:pt x="3145" y="388"/>
                  </a:lnTo>
                  <a:lnTo>
                    <a:pt x="3147" y="336"/>
                  </a:lnTo>
                  <a:lnTo>
                    <a:pt x="3147" y="267"/>
                  </a:lnTo>
                  <a:lnTo>
                    <a:pt x="3148" y="196"/>
                  </a:lnTo>
                  <a:lnTo>
                    <a:pt x="3149" y="153"/>
                  </a:lnTo>
                  <a:lnTo>
                    <a:pt x="3150" y="177"/>
                  </a:lnTo>
                  <a:lnTo>
                    <a:pt x="3150" y="156"/>
                  </a:lnTo>
                  <a:lnTo>
                    <a:pt x="3151" y="177"/>
                  </a:lnTo>
                  <a:lnTo>
                    <a:pt x="3151" y="224"/>
                  </a:lnTo>
                  <a:lnTo>
                    <a:pt x="3152" y="264"/>
                  </a:lnTo>
                  <a:lnTo>
                    <a:pt x="3153" y="280"/>
                  </a:lnTo>
                  <a:lnTo>
                    <a:pt x="3154" y="279"/>
                  </a:lnTo>
                  <a:lnTo>
                    <a:pt x="3154" y="257"/>
                  </a:lnTo>
                  <a:lnTo>
                    <a:pt x="3155" y="240"/>
                  </a:lnTo>
                  <a:lnTo>
                    <a:pt x="3156" y="226"/>
                  </a:lnTo>
                  <a:lnTo>
                    <a:pt x="3157" y="230"/>
                  </a:lnTo>
                  <a:lnTo>
                    <a:pt x="3157" y="214"/>
                  </a:lnTo>
                  <a:lnTo>
                    <a:pt x="3158" y="217"/>
                  </a:lnTo>
                  <a:lnTo>
                    <a:pt x="3158" y="230"/>
                  </a:lnTo>
                  <a:lnTo>
                    <a:pt x="3159" y="224"/>
                  </a:lnTo>
                  <a:lnTo>
                    <a:pt x="3159" y="238"/>
                  </a:lnTo>
                  <a:lnTo>
                    <a:pt x="3160" y="230"/>
                  </a:lnTo>
                  <a:lnTo>
                    <a:pt x="3160" y="242"/>
                  </a:lnTo>
                  <a:lnTo>
                    <a:pt x="3161" y="234"/>
                  </a:lnTo>
                  <a:lnTo>
                    <a:pt x="3161" y="222"/>
                  </a:lnTo>
                  <a:lnTo>
                    <a:pt x="3162" y="227"/>
                  </a:lnTo>
                  <a:lnTo>
                    <a:pt x="3162" y="210"/>
                  </a:lnTo>
                  <a:lnTo>
                    <a:pt x="3163" y="211"/>
                  </a:lnTo>
                  <a:lnTo>
                    <a:pt x="3163" y="202"/>
                  </a:lnTo>
                  <a:lnTo>
                    <a:pt x="3164" y="203"/>
                  </a:lnTo>
                  <a:lnTo>
                    <a:pt x="3164" y="200"/>
                  </a:lnTo>
                  <a:lnTo>
                    <a:pt x="3165" y="201"/>
                  </a:lnTo>
                  <a:lnTo>
                    <a:pt x="3165" y="198"/>
                  </a:lnTo>
                  <a:lnTo>
                    <a:pt x="3167" y="201"/>
                  </a:lnTo>
                  <a:lnTo>
                    <a:pt x="3167" y="204"/>
                  </a:lnTo>
                  <a:lnTo>
                    <a:pt x="3168" y="203"/>
                  </a:lnTo>
                  <a:lnTo>
                    <a:pt x="3168" y="196"/>
                  </a:lnTo>
                  <a:lnTo>
                    <a:pt x="3169" y="199"/>
                  </a:lnTo>
                  <a:lnTo>
                    <a:pt x="3169" y="194"/>
                  </a:lnTo>
                  <a:lnTo>
                    <a:pt x="3170" y="197"/>
                  </a:lnTo>
                  <a:lnTo>
                    <a:pt x="3171" y="195"/>
                  </a:lnTo>
                  <a:lnTo>
                    <a:pt x="3171" y="190"/>
                  </a:lnTo>
                  <a:lnTo>
                    <a:pt x="3172" y="192"/>
                  </a:lnTo>
                  <a:lnTo>
                    <a:pt x="3172" y="183"/>
                  </a:lnTo>
                  <a:lnTo>
                    <a:pt x="3173" y="188"/>
                  </a:lnTo>
                  <a:lnTo>
                    <a:pt x="3173" y="213"/>
                  </a:lnTo>
                  <a:lnTo>
                    <a:pt x="3174" y="253"/>
                  </a:lnTo>
                  <a:lnTo>
                    <a:pt x="3175" y="304"/>
                  </a:lnTo>
                  <a:lnTo>
                    <a:pt x="3176" y="343"/>
                  </a:lnTo>
                  <a:lnTo>
                    <a:pt x="3177" y="334"/>
                  </a:lnTo>
                  <a:lnTo>
                    <a:pt x="3178" y="282"/>
                  </a:lnTo>
                  <a:lnTo>
                    <a:pt x="3179" y="216"/>
                  </a:lnTo>
                  <a:lnTo>
                    <a:pt x="3180" y="178"/>
                  </a:lnTo>
                  <a:lnTo>
                    <a:pt x="3181" y="167"/>
                  </a:lnTo>
                  <a:lnTo>
                    <a:pt x="3182" y="177"/>
                  </a:lnTo>
                  <a:lnTo>
                    <a:pt x="3182" y="198"/>
                  </a:lnTo>
                  <a:lnTo>
                    <a:pt x="3183" y="229"/>
                  </a:lnTo>
                  <a:lnTo>
                    <a:pt x="3184" y="258"/>
                  </a:lnTo>
                  <a:lnTo>
                    <a:pt x="3185" y="268"/>
                  </a:lnTo>
                  <a:lnTo>
                    <a:pt x="3187" y="254"/>
                  </a:lnTo>
                  <a:lnTo>
                    <a:pt x="3187" y="269"/>
                  </a:lnTo>
                  <a:lnTo>
                    <a:pt x="3188" y="256"/>
                  </a:lnTo>
                  <a:lnTo>
                    <a:pt x="3188" y="240"/>
                  </a:lnTo>
                  <a:lnTo>
                    <a:pt x="3189" y="242"/>
                  </a:lnTo>
                  <a:lnTo>
                    <a:pt x="3189" y="231"/>
                  </a:lnTo>
                  <a:lnTo>
                    <a:pt x="3190" y="217"/>
                  </a:lnTo>
                  <a:lnTo>
                    <a:pt x="3191" y="207"/>
                  </a:lnTo>
                  <a:lnTo>
                    <a:pt x="3192" y="211"/>
                  </a:lnTo>
                  <a:lnTo>
                    <a:pt x="3192" y="201"/>
                  </a:lnTo>
                  <a:lnTo>
                    <a:pt x="3193" y="206"/>
                  </a:lnTo>
                  <a:lnTo>
                    <a:pt x="3193" y="200"/>
                  </a:lnTo>
                  <a:lnTo>
                    <a:pt x="3194" y="207"/>
                  </a:lnTo>
                  <a:lnTo>
                    <a:pt x="3195" y="215"/>
                  </a:lnTo>
                  <a:lnTo>
                    <a:pt x="3196" y="218"/>
                  </a:lnTo>
                  <a:lnTo>
                    <a:pt x="3197" y="216"/>
                  </a:lnTo>
                  <a:lnTo>
                    <a:pt x="3197" y="219"/>
                  </a:lnTo>
                  <a:lnTo>
                    <a:pt x="3198" y="218"/>
                  </a:lnTo>
                  <a:lnTo>
                    <a:pt x="3198" y="215"/>
                  </a:lnTo>
                  <a:lnTo>
                    <a:pt x="3199" y="216"/>
                  </a:lnTo>
                  <a:lnTo>
                    <a:pt x="3199" y="214"/>
                  </a:lnTo>
                  <a:lnTo>
                    <a:pt x="3200" y="218"/>
                  </a:lnTo>
                  <a:lnTo>
                    <a:pt x="3201" y="217"/>
                  </a:lnTo>
                  <a:lnTo>
                    <a:pt x="3201" y="221"/>
                  </a:lnTo>
                  <a:lnTo>
                    <a:pt x="3202" y="220"/>
                  </a:lnTo>
                  <a:lnTo>
                    <a:pt x="3202" y="223"/>
                  </a:lnTo>
                  <a:lnTo>
                    <a:pt x="3203" y="221"/>
                  </a:lnTo>
                  <a:lnTo>
                    <a:pt x="3203" y="215"/>
                  </a:lnTo>
                  <a:lnTo>
                    <a:pt x="3204" y="211"/>
                  </a:lnTo>
                  <a:lnTo>
                    <a:pt x="3205" y="213"/>
                  </a:lnTo>
                  <a:lnTo>
                    <a:pt x="3205" y="220"/>
                  </a:lnTo>
                  <a:lnTo>
                    <a:pt x="3207" y="239"/>
                  </a:lnTo>
                  <a:lnTo>
                    <a:pt x="3208" y="269"/>
                  </a:lnTo>
                  <a:lnTo>
                    <a:pt x="3209" y="293"/>
                  </a:lnTo>
                  <a:lnTo>
                    <a:pt x="3210" y="299"/>
                  </a:lnTo>
                  <a:lnTo>
                    <a:pt x="3211" y="295"/>
                  </a:lnTo>
                  <a:lnTo>
                    <a:pt x="3211" y="271"/>
                  </a:lnTo>
                  <a:lnTo>
                    <a:pt x="3212" y="235"/>
                  </a:lnTo>
                  <a:lnTo>
                    <a:pt x="3213" y="202"/>
                  </a:lnTo>
                  <a:lnTo>
                    <a:pt x="3214" y="187"/>
                  </a:lnTo>
                  <a:lnTo>
                    <a:pt x="3215" y="191"/>
                  </a:lnTo>
                  <a:lnTo>
                    <a:pt x="3215" y="187"/>
                  </a:lnTo>
                  <a:lnTo>
                    <a:pt x="3216" y="191"/>
                  </a:lnTo>
                  <a:lnTo>
                    <a:pt x="3216" y="206"/>
                  </a:lnTo>
                  <a:lnTo>
                    <a:pt x="3217" y="224"/>
                  </a:lnTo>
                  <a:lnTo>
                    <a:pt x="3218" y="239"/>
                  </a:lnTo>
                  <a:lnTo>
                    <a:pt x="3219" y="253"/>
                  </a:lnTo>
                  <a:lnTo>
                    <a:pt x="3220" y="257"/>
                  </a:lnTo>
                  <a:lnTo>
                    <a:pt x="3221" y="256"/>
                  </a:lnTo>
                  <a:lnTo>
                    <a:pt x="3221" y="246"/>
                  </a:lnTo>
                  <a:lnTo>
                    <a:pt x="3222" y="231"/>
                  </a:lnTo>
                  <a:lnTo>
                    <a:pt x="3223" y="213"/>
                  </a:lnTo>
                  <a:lnTo>
                    <a:pt x="3224" y="206"/>
                  </a:lnTo>
                  <a:lnTo>
                    <a:pt x="3225" y="209"/>
                  </a:lnTo>
                  <a:lnTo>
                    <a:pt x="3225" y="204"/>
                  </a:lnTo>
                  <a:lnTo>
                    <a:pt x="3227" y="208"/>
                  </a:lnTo>
                  <a:lnTo>
                    <a:pt x="3227" y="216"/>
                  </a:lnTo>
                  <a:lnTo>
                    <a:pt x="3228" y="226"/>
                  </a:lnTo>
                  <a:lnTo>
                    <a:pt x="3229" y="230"/>
                  </a:lnTo>
                  <a:lnTo>
                    <a:pt x="3230" y="229"/>
                  </a:lnTo>
                  <a:lnTo>
                    <a:pt x="3230" y="231"/>
                  </a:lnTo>
                  <a:lnTo>
                    <a:pt x="3231" y="227"/>
                  </a:lnTo>
                  <a:lnTo>
                    <a:pt x="3232" y="223"/>
                  </a:lnTo>
                  <a:lnTo>
                    <a:pt x="3233" y="224"/>
                  </a:lnTo>
                  <a:lnTo>
                    <a:pt x="3234" y="223"/>
                  </a:lnTo>
                  <a:lnTo>
                    <a:pt x="3234" y="225"/>
                  </a:lnTo>
                  <a:lnTo>
                    <a:pt x="3235" y="223"/>
                  </a:lnTo>
                  <a:lnTo>
                    <a:pt x="3236" y="226"/>
                  </a:lnTo>
                  <a:lnTo>
                    <a:pt x="3237" y="223"/>
                  </a:lnTo>
                  <a:lnTo>
                    <a:pt x="3237" y="217"/>
                  </a:lnTo>
                  <a:lnTo>
                    <a:pt x="3238" y="216"/>
                  </a:lnTo>
                  <a:lnTo>
                    <a:pt x="3239" y="217"/>
                  </a:lnTo>
                  <a:lnTo>
                    <a:pt x="3239" y="226"/>
                  </a:lnTo>
                  <a:lnTo>
                    <a:pt x="3240" y="249"/>
                  </a:lnTo>
                  <a:lnTo>
                    <a:pt x="3241" y="272"/>
                  </a:lnTo>
                  <a:lnTo>
                    <a:pt x="3242" y="286"/>
                  </a:lnTo>
                  <a:lnTo>
                    <a:pt x="3243" y="279"/>
                  </a:lnTo>
                  <a:lnTo>
                    <a:pt x="3244" y="249"/>
                  </a:lnTo>
                  <a:lnTo>
                    <a:pt x="3246" y="213"/>
                  </a:lnTo>
                  <a:lnTo>
                    <a:pt x="3247" y="187"/>
                  </a:lnTo>
                  <a:lnTo>
                    <a:pt x="3248" y="180"/>
                  </a:lnTo>
                  <a:lnTo>
                    <a:pt x="3249" y="181"/>
                  </a:lnTo>
                  <a:lnTo>
                    <a:pt x="3249" y="191"/>
                  </a:lnTo>
                  <a:lnTo>
                    <a:pt x="3250" y="212"/>
                  </a:lnTo>
                  <a:lnTo>
                    <a:pt x="3251" y="235"/>
                  </a:lnTo>
                  <a:lnTo>
                    <a:pt x="3252" y="249"/>
                  </a:lnTo>
                  <a:lnTo>
                    <a:pt x="3253" y="254"/>
                  </a:lnTo>
                  <a:lnTo>
                    <a:pt x="3254" y="252"/>
                  </a:lnTo>
                  <a:lnTo>
                    <a:pt x="3254" y="243"/>
                  </a:lnTo>
                  <a:lnTo>
                    <a:pt x="3255" y="230"/>
                  </a:lnTo>
                  <a:lnTo>
                    <a:pt x="3256" y="216"/>
                  </a:lnTo>
                  <a:lnTo>
                    <a:pt x="3257" y="211"/>
                  </a:lnTo>
                  <a:lnTo>
                    <a:pt x="3258" y="212"/>
                  </a:lnTo>
                  <a:lnTo>
                    <a:pt x="3259" y="217"/>
                  </a:lnTo>
                  <a:lnTo>
                    <a:pt x="3260" y="216"/>
                  </a:lnTo>
                  <a:lnTo>
                    <a:pt x="3260" y="222"/>
                  </a:lnTo>
                  <a:lnTo>
                    <a:pt x="3261" y="221"/>
                  </a:lnTo>
                  <a:lnTo>
                    <a:pt x="3261" y="225"/>
                  </a:lnTo>
                  <a:lnTo>
                    <a:pt x="3262" y="227"/>
                  </a:lnTo>
                  <a:lnTo>
                    <a:pt x="3263" y="226"/>
                  </a:lnTo>
                  <a:lnTo>
                    <a:pt x="3263" y="230"/>
                  </a:lnTo>
                  <a:lnTo>
                    <a:pt x="3264" y="228"/>
                  </a:lnTo>
                  <a:lnTo>
                    <a:pt x="3266" y="227"/>
                  </a:lnTo>
                  <a:lnTo>
                    <a:pt x="3267" y="224"/>
                  </a:lnTo>
                  <a:lnTo>
                    <a:pt x="3268" y="225"/>
                  </a:lnTo>
                  <a:lnTo>
                    <a:pt x="3268" y="223"/>
                  </a:lnTo>
                  <a:lnTo>
                    <a:pt x="3269" y="224"/>
                  </a:lnTo>
                  <a:lnTo>
                    <a:pt x="3269" y="222"/>
                  </a:lnTo>
                  <a:lnTo>
                    <a:pt x="3270" y="220"/>
                  </a:lnTo>
                  <a:lnTo>
                    <a:pt x="3270" y="224"/>
                  </a:lnTo>
                  <a:lnTo>
                    <a:pt x="3271" y="222"/>
                  </a:lnTo>
                  <a:lnTo>
                    <a:pt x="3271" y="218"/>
                  </a:lnTo>
                  <a:lnTo>
                    <a:pt x="3272" y="220"/>
                  </a:lnTo>
                  <a:lnTo>
                    <a:pt x="3272" y="216"/>
                  </a:lnTo>
                  <a:lnTo>
                    <a:pt x="3273" y="218"/>
                  </a:lnTo>
                  <a:lnTo>
                    <a:pt x="3273" y="228"/>
                  </a:lnTo>
                  <a:lnTo>
                    <a:pt x="3274" y="245"/>
                  </a:lnTo>
                  <a:lnTo>
                    <a:pt x="3275" y="264"/>
                  </a:lnTo>
                  <a:lnTo>
                    <a:pt x="3276" y="276"/>
                  </a:lnTo>
                  <a:lnTo>
                    <a:pt x="3277" y="270"/>
                  </a:lnTo>
                  <a:lnTo>
                    <a:pt x="3277" y="277"/>
                  </a:lnTo>
                  <a:lnTo>
                    <a:pt x="3278" y="270"/>
                  </a:lnTo>
                  <a:lnTo>
                    <a:pt x="3278" y="250"/>
                  </a:lnTo>
                  <a:lnTo>
                    <a:pt x="3279" y="221"/>
                  </a:lnTo>
                  <a:lnTo>
                    <a:pt x="3280" y="200"/>
                  </a:lnTo>
                  <a:lnTo>
                    <a:pt x="3281" y="195"/>
                  </a:lnTo>
                  <a:lnTo>
                    <a:pt x="3282" y="207"/>
                  </a:lnTo>
                  <a:lnTo>
                    <a:pt x="3283" y="225"/>
                  </a:lnTo>
                  <a:lnTo>
                    <a:pt x="3284" y="242"/>
                  </a:lnTo>
                  <a:lnTo>
                    <a:pt x="3286" y="248"/>
                  </a:lnTo>
                  <a:lnTo>
                    <a:pt x="3287" y="245"/>
                  </a:lnTo>
                  <a:lnTo>
                    <a:pt x="3288" y="237"/>
                  </a:lnTo>
                  <a:lnTo>
                    <a:pt x="3289" y="231"/>
                  </a:lnTo>
                  <a:lnTo>
                    <a:pt x="3290" y="225"/>
                  </a:lnTo>
                  <a:lnTo>
                    <a:pt x="3291" y="223"/>
                  </a:lnTo>
                  <a:lnTo>
                    <a:pt x="3292" y="225"/>
                  </a:lnTo>
                  <a:lnTo>
                    <a:pt x="3293" y="224"/>
                  </a:lnTo>
                  <a:lnTo>
                    <a:pt x="3293" y="227"/>
                  </a:lnTo>
                  <a:lnTo>
                    <a:pt x="3294" y="226"/>
                  </a:lnTo>
                  <a:lnTo>
                    <a:pt x="3294" y="229"/>
                  </a:lnTo>
                  <a:lnTo>
                    <a:pt x="3295" y="228"/>
                  </a:lnTo>
                  <a:lnTo>
                    <a:pt x="3295" y="230"/>
                  </a:lnTo>
                  <a:lnTo>
                    <a:pt x="3296" y="228"/>
                  </a:lnTo>
                  <a:lnTo>
                    <a:pt x="3296" y="232"/>
                  </a:lnTo>
                  <a:lnTo>
                    <a:pt x="3297" y="231"/>
                  </a:lnTo>
                  <a:lnTo>
                    <a:pt x="3297" y="234"/>
                  </a:lnTo>
                  <a:lnTo>
                    <a:pt x="3298" y="236"/>
                  </a:lnTo>
                  <a:lnTo>
                    <a:pt x="3299" y="235"/>
                  </a:lnTo>
                  <a:lnTo>
                    <a:pt x="3299" y="237"/>
                  </a:lnTo>
                  <a:lnTo>
                    <a:pt x="3300" y="235"/>
                  </a:lnTo>
                  <a:lnTo>
                    <a:pt x="3300" y="231"/>
                  </a:lnTo>
                  <a:lnTo>
                    <a:pt x="3301" y="222"/>
                  </a:lnTo>
                  <a:lnTo>
                    <a:pt x="3302" y="212"/>
                  </a:lnTo>
                  <a:lnTo>
                    <a:pt x="3303" y="209"/>
                  </a:lnTo>
                  <a:lnTo>
                    <a:pt x="3304" y="212"/>
                  </a:lnTo>
                  <a:lnTo>
                    <a:pt x="3306" y="211"/>
                  </a:lnTo>
                  <a:lnTo>
                    <a:pt x="3306" y="218"/>
                  </a:lnTo>
                  <a:lnTo>
                    <a:pt x="3307" y="226"/>
                  </a:lnTo>
                  <a:lnTo>
                    <a:pt x="3308" y="225"/>
                  </a:lnTo>
                  <a:lnTo>
                    <a:pt x="3308" y="233"/>
                  </a:lnTo>
                  <a:lnTo>
                    <a:pt x="3309" y="240"/>
                  </a:lnTo>
                  <a:lnTo>
                    <a:pt x="3310" y="249"/>
                  </a:lnTo>
                  <a:lnTo>
                    <a:pt x="3311" y="252"/>
                  </a:lnTo>
                  <a:lnTo>
                    <a:pt x="3312" y="246"/>
                  </a:lnTo>
                  <a:lnTo>
                    <a:pt x="3313" y="234"/>
                  </a:lnTo>
                  <a:lnTo>
                    <a:pt x="3314" y="221"/>
                  </a:lnTo>
                  <a:lnTo>
                    <a:pt x="3315" y="214"/>
                  </a:lnTo>
                  <a:lnTo>
                    <a:pt x="3316" y="211"/>
                  </a:lnTo>
                  <a:lnTo>
                    <a:pt x="3317" y="212"/>
                  </a:lnTo>
                  <a:lnTo>
                    <a:pt x="3317" y="217"/>
                  </a:lnTo>
                  <a:lnTo>
                    <a:pt x="3318" y="226"/>
                  </a:lnTo>
                  <a:lnTo>
                    <a:pt x="3319" y="232"/>
                  </a:lnTo>
                  <a:lnTo>
                    <a:pt x="3320" y="231"/>
                  </a:lnTo>
                  <a:lnTo>
                    <a:pt x="3320" y="234"/>
                  </a:lnTo>
                  <a:lnTo>
                    <a:pt x="3321" y="233"/>
                  </a:lnTo>
                  <a:lnTo>
                    <a:pt x="3321" y="231"/>
                  </a:lnTo>
                  <a:lnTo>
                    <a:pt x="3322" y="227"/>
                  </a:lnTo>
                  <a:lnTo>
                    <a:pt x="3323" y="229"/>
                  </a:lnTo>
                  <a:lnTo>
                    <a:pt x="3324" y="227"/>
                  </a:lnTo>
                  <a:lnTo>
                    <a:pt x="3324" y="226"/>
                  </a:lnTo>
                  <a:lnTo>
                    <a:pt x="3326" y="229"/>
                  </a:lnTo>
                  <a:lnTo>
                    <a:pt x="3327" y="230"/>
                  </a:lnTo>
                  <a:lnTo>
                    <a:pt x="3328" y="229"/>
                  </a:lnTo>
                  <a:lnTo>
                    <a:pt x="3328" y="231"/>
                  </a:lnTo>
                  <a:lnTo>
                    <a:pt x="3329" y="229"/>
                  </a:lnTo>
                  <a:lnTo>
                    <a:pt x="3329" y="227"/>
                  </a:lnTo>
                  <a:lnTo>
                    <a:pt x="3330" y="228"/>
                  </a:lnTo>
                  <a:lnTo>
                    <a:pt x="3331" y="227"/>
                  </a:lnTo>
                  <a:lnTo>
                    <a:pt x="3331" y="226"/>
                  </a:lnTo>
                  <a:lnTo>
                    <a:pt x="3332" y="227"/>
                  </a:lnTo>
                  <a:lnTo>
                    <a:pt x="3332" y="231"/>
                  </a:lnTo>
                  <a:lnTo>
                    <a:pt x="3333" y="230"/>
                  </a:lnTo>
                  <a:lnTo>
                    <a:pt x="3333" y="233"/>
                  </a:lnTo>
                  <a:lnTo>
                    <a:pt x="3334" y="235"/>
                  </a:lnTo>
                  <a:lnTo>
                    <a:pt x="3335" y="232"/>
                  </a:lnTo>
                  <a:lnTo>
                    <a:pt x="3336" y="228"/>
                  </a:lnTo>
                  <a:lnTo>
                    <a:pt x="3337" y="223"/>
                  </a:lnTo>
                  <a:lnTo>
                    <a:pt x="3338" y="220"/>
                  </a:lnTo>
                  <a:lnTo>
                    <a:pt x="3339" y="223"/>
                  </a:lnTo>
                  <a:lnTo>
                    <a:pt x="3340" y="227"/>
                  </a:lnTo>
                  <a:lnTo>
                    <a:pt x="3341" y="226"/>
                  </a:lnTo>
                  <a:lnTo>
                    <a:pt x="3341" y="231"/>
                  </a:lnTo>
                  <a:lnTo>
                    <a:pt x="3342" y="233"/>
                  </a:lnTo>
                  <a:lnTo>
                    <a:pt x="3343" y="234"/>
                  </a:lnTo>
                  <a:lnTo>
                    <a:pt x="3345" y="233"/>
                  </a:lnTo>
                  <a:lnTo>
                    <a:pt x="3346" y="234"/>
                  </a:lnTo>
                  <a:lnTo>
                    <a:pt x="3347" y="237"/>
                  </a:lnTo>
                  <a:lnTo>
                    <a:pt x="3348" y="236"/>
                  </a:lnTo>
                  <a:lnTo>
                    <a:pt x="3348" y="238"/>
                  </a:lnTo>
                  <a:lnTo>
                    <a:pt x="3349" y="281"/>
                  </a:lnTo>
                  <a:lnTo>
                    <a:pt x="3350" y="273"/>
                  </a:lnTo>
                  <a:lnTo>
                    <a:pt x="3350" y="212"/>
                  </a:lnTo>
                  <a:lnTo>
                    <a:pt x="3351" y="235"/>
                  </a:lnTo>
                  <a:lnTo>
                    <a:pt x="3351" y="209"/>
                  </a:lnTo>
                  <a:lnTo>
                    <a:pt x="3352" y="225"/>
                  </a:lnTo>
                  <a:lnTo>
                    <a:pt x="3352" y="211"/>
                  </a:lnTo>
                  <a:lnTo>
                    <a:pt x="3353" y="217"/>
                  </a:lnTo>
                  <a:lnTo>
                    <a:pt x="3353" y="231"/>
                  </a:lnTo>
                  <a:lnTo>
                    <a:pt x="3354" y="229"/>
                  </a:lnTo>
                  <a:lnTo>
                    <a:pt x="3354" y="223"/>
                  </a:lnTo>
                  <a:lnTo>
                    <a:pt x="3355" y="228"/>
                  </a:lnTo>
                  <a:lnTo>
                    <a:pt x="3355" y="238"/>
                  </a:lnTo>
                  <a:lnTo>
                    <a:pt x="3356" y="235"/>
                  </a:lnTo>
                  <a:lnTo>
                    <a:pt x="3356" y="241"/>
                  </a:lnTo>
                  <a:lnTo>
                    <a:pt x="3357" y="238"/>
                  </a:lnTo>
                  <a:lnTo>
                    <a:pt x="3357" y="245"/>
                  </a:lnTo>
                  <a:lnTo>
                    <a:pt x="3358" y="238"/>
                  </a:lnTo>
                  <a:lnTo>
                    <a:pt x="3358" y="228"/>
                  </a:lnTo>
                  <a:lnTo>
                    <a:pt x="3359" y="230"/>
                  </a:lnTo>
                  <a:lnTo>
                    <a:pt x="3359" y="227"/>
                  </a:lnTo>
                  <a:lnTo>
                    <a:pt x="3360" y="220"/>
                  </a:lnTo>
                  <a:lnTo>
                    <a:pt x="3361" y="223"/>
                  </a:lnTo>
                  <a:lnTo>
                    <a:pt x="3361" y="229"/>
                  </a:lnTo>
                  <a:lnTo>
                    <a:pt x="3362" y="228"/>
                  </a:lnTo>
                  <a:lnTo>
                    <a:pt x="3362" y="225"/>
                  </a:lnTo>
                  <a:lnTo>
                    <a:pt x="3363" y="232"/>
                  </a:lnTo>
                  <a:lnTo>
                    <a:pt x="3365" y="231"/>
                  </a:lnTo>
                  <a:lnTo>
                    <a:pt x="3365" y="227"/>
                  </a:lnTo>
                  <a:lnTo>
                    <a:pt x="3366" y="234"/>
                  </a:lnTo>
                  <a:lnTo>
                    <a:pt x="3367" y="230"/>
                  </a:lnTo>
                  <a:lnTo>
                    <a:pt x="3367" y="225"/>
                  </a:lnTo>
                  <a:lnTo>
                    <a:pt x="3368" y="229"/>
                  </a:lnTo>
                  <a:lnTo>
                    <a:pt x="3368" y="223"/>
                  </a:lnTo>
                  <a:lnTo>
                    <a:pt x="3369" y="228"/>
                  </a:lnTo>
                  <a:lnTo>
                    <a:pt x="3369" y="222"/>
                  </a:lnTo>
                  <a:lnTo>
                    <a:pt x="3370" y="226"/>
                  </a:lnTo>
                  <a:lnTo>
                    <a:pt x="3370" y="232"/>
                  </a:lnTo>
                  <a:lnTo>
                    <a:pt x="3371" y="230"/>
                  </a:lnTo>
                  <a:lnTo>
                    <a:pt x="3371" y="228"/>
                  </a:lnTo>
                  <a:lnTo>
                    <a:pt x="3372" y="235"/>
                  </a:lnTo>
                  <a:lnTo>
                    <a:pt x="3373" y="231"/>
                  </a:lnTo>
                  <a:lnTo>
                    <a:pt x="3373" y="236"/>
                  </a:lnTo>
                  <a:lnTo>
                    <a:pt x="3374" y="233"/>
                  </a:lnTo>
                  <a:lnTo>
                    <a:pt x="3374" y="229"/>
                  </a:lnTo>
                  <a:lnTo>
                    <a:pt x="3375" y="233"/>
                  </a:lnTo>
                  <a:lnTo>
                    <a:pt x="3375" y="227"/>
                  </a:lnTo>
                  <a:lnTo>
                    <a:pt x="3376" y="220"/>
                  </a:lnTo>
                  <a:lnTo>
                    <a:pt x="3377" y="227"/>
                  </a:lnTo>
                  <a:lnTo>
                    <a:pt x="3378" y="223"/>
                  </a:lnTo>
                  <a:lnTo>
                    <a:pt x="3378" y="220"/>
                  </a:lnTo>
                  <a:lnTo>
                    <a:pt x="3379" y="221"/>
                  </a:lnTo>
                  <a:lnTo>
                    <a:pt x="3379" y="228"/>
                  </a:lnTo>
                  <a:lnTo>
                    <a:pt x="3380" y="233"/>
                  </a:lnTo>
                  <a:lnTo>
                    <a:pt x="3381" y="230"/>
                  </a:lnTo>
                  <a:lnTo>
                    <a:pt x="3381" y="239"/>
                  </a:lnTo>
                  <a:lnTo>
                    <a:pt x="3382" y="235"/>
                  </a:lnTo>
                  <a:lnTo>
                    <a:pt x="3382" y="240"/>
                  </a:lnTo>
                  <a:lnTo>
                    <a:pt x="3383" y="236"/>
                  </a:lnTo>
                  <a:lnTo>
                    <a:pt x="3383" y="241"/>
                  </a:lnTo>
                  <a:lnTo>
                    <a:pt x="3385" y="239"/>
                  </a:lnTo>
                  <a:lnTo>
                    <a:pt x="3386" y="236"/>
                  </a:lnTo>
                  <a:lnTo>
                    <a:pt x="3386" y="244"/>
                  </a:lnTo>
                  <a:lnTo>
                    <a:pt x="3387" y="236"/>
                  </a:lnTo>
                  <a:lnTo>
                    <a:pt x="3387" y="231"/>
                  </a:lnTo>
                  <a:lnTo>
                    <a:pt x="3388" y="234"/>
                  </a:lnTo>
                  <a:lnTo>
                    <a:pt x="3389" y="233"/>
                  </a:lnTo>
                  <a:lnTo>
                    <a:pt x="3389" y="225"/>
                  </a:lnTo>
                  <a:lnTo>
                    <a:pt x="3390" y="233"/>
                  </a:lnTo>
                  <a:lnTo>
                    <a:pt x="3391" y="226"/>
                  </a:lnTo>
                  <a:lnTo>
                    <a:pt x="3392" y="232"/>
                  </a:lnTo>
                  <a:lnTo>
                    <a:pt x="3392" y="221"/>
                  </a:lnTo>
                  <a:lnTo>
                    <a:pt x="3393" y="231"/>
                  </a:lnTo>
                  <a:lnTo>
                    <a:pt x="3393" y="223"/>
                  </a:lnTo>
                  <a:lnTo>
                    <a:pt x="3394" y="234"/>
                  </a:lnTo>
                  <a:lnTo>
                    <a:pt x="3395" y="220"/>
                  </a:lnTo>
                  <a:lnTo>
                    <a:pt x="3396" y="221"/>
                  </a:lnTo>
                  <a:lnTo>
                    <a:pt x="3396" y="235"/>
                  </a:lnTo>
                  <a:lnTo>
                    <a:pt x="3397" y="220"/>
                  </a:lnTo>
                  <a:lnTo>
                    <a:pt x="3398" y="234"/>
                  </a:lnTo>
                  <a:lnTo>
                    <a:pt x="3398" y="225"/>
                  </a:lnTo>
                  <a:lnTo>
                    <a:pt x="3399" y="233"/>
                  </a:lnTo>
                  <a:lnTo>
                    <a:pt x="3400" y="220"/>
                  </a:lnTo>
                  <a:lnTo>
                    <a:pt x="3400" y="236"/>
                  </a:lnTo>
                  <a:lnTo>
                    <a:pt x="3401" y="220"/>
                  </a:lnTo>
                  <a:lnTo>
                    <a:pt x="3401" y="237"/>
                  </a:lnTo>
                  <a:lnTo>
                    <a:pt x="3402" y="209"/>
                  </a:lnTo>
                  <a:lnTo>
                    <a:pt x="3403" y="211"/>
                  </a:lnTo>
                  <a:lnTo>
                    <a:pt x="3403" y="241"/>
                  </a:lnTo>
                  <a:lnTo>
                    <a:pt x="3405" y="240"/>
                  </a:lnTo>
                  <a:lnTo>
                    <a:pt x="3405" y="211"/>
                  </a:lnTo>
                  <a:lnTo>
                    <a:pt x="3406" y="220"/>
                  </a:lnTo>
                  <a:lnTo>
                    <a:pt x="3406" y="246"/>
                  </a:lnTo>
                  <a:lnTo>
                    <a:pt x="3407" y="237"/>
                  </a:lnTo>
                  <a:lnTo>
                    <a:pt x="3407" y="223"/>
                  </a:lnTo>
                  <a:lnTo>
                    <a:pt x="3408" y="222"/>
                  </a:lnTo>
                  <a:lnTo>
                    <a:pt x="3408" y="242"/>
                  </a:lnTo>
                  <a:lnTo>
                    <a:pt x="3409" y="231"/>
                  </a:lnTo>
                  <a:lnTo>
                    <a:pt x="3409" y="222"/>
                  </a:lnTo>
                  <a:lnTo>
                    <a:pt x="3410" y="239"/>
                  </a:lnTo>
                  <a:lnTo>
                    <a:pt x="3411" y="236"/>
                  </a:lnTo>
                  <a:lnTo>
                    <a:pt x="3411" y="214"/>
                  </a:lnTo>
                  <a:lnTo>
                    <a:pt x="3412" y="250"/>
                  </a:lnTo>
                  <a:lnTo>
                    <a:pt x="3413" y="235"/>
                  </a:lnTo>
                  <a:lnTo>
                    <a:pt x="3413" y="220"/>
                  </a:lnTo>
                  <a:lnTo>
                    <a:pt x="3414" y="225"/>
                  </a:lnTo>
                  <a:lnTo>
                    <a:pt x="3414" y="237"/>
                  </a:lnTo>
                  <a:lnTo>
                    <a:pt x="3415" y="229"/>
                  </a:lnTo>
                  <a:lnTo>
                    <a:pt x="3415" y="238"/>
                  </a:lnTo>
                  <a:lnTo>
                    <a:pt x="3416" y="229"/>
                  </a:lnTo>
                  <a:lnTo>
                    <a:pt x="3416" y="240"/>
                  </a:lnTo>
                  <a:lnTo>
                    <a:pt x="3417" y="224"/>
                  </a:lnTo>
                  <a:lnTo>
                    <a:pt x="3417" y="250"/>
                  </a:lnTo>
                  <a:lnTo>
                    <a:pt x="3418" y="223"/>
                  </a:lnTo>
                  <a:lnTo>
                    <a:pt x="3419" y="242"/>
                  </a:lnTo>
                  <a:lnTo>
                    <a:pt x="3419" y="230"/>
                  </a:lnTo>
                  <a:lnTo>
                    <a:pt x="3420" y="235"/>
                  </a:lnTo>
                  <a:lnTo>
                    <a:pt x="3420" y="223"/>
                  </a:lnTo>
                  <a:lnTo>
                    <a:pt x="3421" y="219"/>
                  </a:lnTo>
                  <a:lnTo>
                    <a:pt x="3421" y="245"/>
                  </a:lnTo>
                  <a:lnTo>
                    <a:pt x="3422" y="228"/>
                  </a:lnTo>
                  <a:lnTo>
                    <a:pt x="3422" y="217"/>
                  </a:lnTo>
                  <a:lnTo>
                    <a:pt x="3423" y="211"/>
                  </a:lnTo>
                  <a:lnTo>
                    <a:pt x="3423" y="233"/>
                  </a:lnTo>
                  <a:lnTo>
                    <a:pt x="3425" y="226"/>
                  </a:lnTo>
                  <a:lnTo>
                    <a:pt x="3425" y="211"/>
                  </a:lnTo>
                  <a:lnTo>
                    <a:pt x="3426" y="214"/>
                  </a:lnTo>
                  <a:lnTo>
                    <a:pt x="3426" y="234"/>
                  </a:lnTo>
                  <a:lnTo>
                    <a:pt x="3427" y="233"/>
                  </a:lnTo>
                  <a:lnTo>
                    <a:pt x="3427" y="204"/>
                  </a:lnTo>
                  <a:lnTo>
                    <a:pt x="3428" y="248"/>
                  </a:lnTo>
                  <a:lnTo>
                    <a:pt x="3429" y="242"/>
                  </a:lnTo>
                  <a:lnTo>
                    <a:pt x="3429" y="206"/>
                  </a:lnTo>
                  <a:lnTo>
                    <a:pt x="3430" y="202"/>
                  </a:lnTo>
                  <a:lnTo>
                    <a:pt x="3430" y="247"/>
                  </a:lnTo>
                  <a:lnTo>
                    <a:pt x="3431" y="208"/>
                  </a:lnTo>
                  <a:lnTo>
                    <a:pt x="3432" y="238"/>
                  </a:lnTo>
                  <a:lnTo>
                    <a:pt x="3432" y="209"/>
                  </a:lnTo>
                  <a:lnTo>
                    <a:pt x="3433" y="236"/>
                  </a:lnTo>
                  <a:lnTo>
                    <a:pt x="3433" y="214"/>
                  </a:lnTo>
                  <a:lnTo>
                    <a:pt x="3434" y="211"/>
                  </a:lnTo>
                  <a:lnTo>
                    <a:pt x="3434" y="238"/>
                  </a:lnTo>
                  <a:lnTo>
                    <a:pt x="3435" y="236"/>
                  </a:lnTo>
                  <a:lnTo>
                    <a:pt x="3435" y="203"/>
                  </a:lnTo>
                  <a:lnTo>
                    <a:pt x="3436" y="202"/>
                  </a:lnTo>
                  <a:lnTo>
                    <a:pt x="3436" y="244"/>
                  </a:lnTo>
                  <a:lnTo>
                    <a:pt x="3437" y="243"/>
                  </a:lnTo>
                  <a:lnTo>
                    <a:pt x="3437" y="210"/>
                  </a:lnTo>
                  <a:lnTo>
                    <a:pt x="3438" y="239"/>
                  </a:lnTo>
                  <a:lnTo>
                    <a:pt x="3438" y="218"/>
                  </a:lnTo>
                  <a:lnTo>
                    <a:pt x="3439" y="212"/>
                  </a:lnTo>
                  <a:lnTo>
                    <a:pt x="3439" y="241"/>
                  </a:lnTo>
                  <a:lnTo>
                    <a:pt x="3440" y="238"/>
                  </a:lnTo>
                  <a:lnTo>
                    <a:pt x="3440" y="209"/>
                  </a:lnTo>
                  <a:lnTo>
                    <a:pt x="3441" y="207"/>
                  </a:lnTo>
                  <a:lnTo>
                    <a:pt x="3441" y="241"/>
                  </a:lnTo>
                  <a:lnTo>
                    <a:pt x="3442" y="207"/>
                  </a:lnTo>
                  <a:lnTo>
                    <a:pt x="3442" y="245"/>
                  </a:lnTo>
                  <a:lnTo>
                    <a:pt x="3444" y="238"/>
                  </a:lnTo>
                  <a:lnTo>
                    <a:pt x="3444" y="215"/>
                  </a:lnTo>
                  <a:lnTo>
                    <a:pt x="3445" y="233"/>
                  </a:lnTo>
                  <a:lnTo>
                    <a:pt x="3445" y="221"/>
                  </a:lnTo>
                  <a:lnTo>
                    <a:pt x="3446" y="213"/>
                  </a:lnTo>
                  <a:lnTo>
                    <a:pt x="3446" y="240"/>
                  </a:lnTo>
                  <a:lnTo>
                    <a:pt x="3447" y="218"/>
                  </a:lnTo>
                  <a:lnTo>
                    <a:pt x="3447" y="241"/>
                  </a:lnTo>
                  <a:lnTo>
                    <a:pt x="3448" y="213"/>
                  </a:lnTo>
                  <a:lnTo>
                    <a:pt x="3448" y="253"/>
                  </a:lnTo>
                  <a:lnTo>
                    <a:pt x="3449" y="243"/>
                  </a:lnTo>
                  <a:lnTo>
                    <a:pt x="3449" y="223"/>
                  </a:lnTo>
                  <a:lnTo>
                    <a:pt x="3450" y="211"/>
                  </a:lnTo>
                  <a:lnTo>
                    <a:pt x="3450" y="247"/>
                  </a:lnTo>
                  <a:lnTo>
                    <a:pt x="3451" y="224"/>
                  </a:lnTo>
                  <a:lnTo>
                    <a:pt x="3452" y="245"/>
                  </a:lnTo>
                  <a:lnTo>
                    <a:pt x="3452" y="219"/>
                  </a:lnTo>
                  <a:lnTo>
                    <a:pt x="3453" y="242"/>
                  </a:lnTo>
                  <a:lnTo>
                    <a:pt x="3453" y="222"/>
                  </a:lnTo>
                  <a:lnTo>
                    <a:pt x="3454" y="241"/>
                  </a:lnTo>
                  <a:lnTo>
                    <a:pt x="3455" y="240"/>
                  </a:lnTo>
                  <a:lnTo>
                    <a:pt x="3455" y="222"/>
                  </a:lnTo>
                  <a:lnTo>
                    <a:pt x="3456" y="223"/>
                  </a:lnTo>
                  <a:lnTo>
                    <a:pt x="3456" y="240"/>
                  </a:lnTo>
                  <a:lnTo>
                    <a:pt x="3457" y="222"/>
                  </a:lnTo>
                  <a:lnTo>
                    <a:pt x="3457" y="248"/>
                  </a:lnTo>
                  <a:lnTo>
                    <a:pt x="3458" y="209"/>
                  </a:lnTo>
                  <a:lnTo>
                    <a:pt x="3459" y="246"/>
                  </a:lnTo>
                  <a:lnTo>
                    <a:pt x="3459" y="216"/>
                  </a:lnTo>
                  <a:lnTo>
                    <a:pt x="3460" y="210"/>
                  </a:lnTo>
                  <a:lnTo>
                    <a:pt x="3460" y="248"/>
                  </a:lnTo>
                  <a:lnTo>
                    <a:pt x="3461" y="242"/>
                  </a:lnTo>
                  <a:lnTo>
                    <a:pt x="3461" y="211"/>
                  </a:lnTo>
                  <a:lnTo>
                    <a:pt x="3462" y="218"/>
                  </a:lnTo>
                  <a:lnTo>
                    <a:pt x="3462" y="243"/>
                  </a:lnTo>
                  <a:lnTo>
                    <a:pt x="3464" y="217"/>
                  </a:lnTo>
                  <a:lnTo>
                    <a:pt x="3465" y="220"/>
                  </a:lnTo>
                  <a:lnTo>
                    <a:pt x="3465" y="246"/>
                  </a:lnTo>
                  <a:lnTo>
                    <a:pt x="3466" y="202"/>
                  </a:lnTo>
                  <a:lnTo>
                    <a:pt x="3466" y="263"/>
                  </a:lnTo>
                  <a:lnTo>
                    <a:pt x="3467" y="252"/>
                  </a:lnTo>
                  <a:lnTo>
                    <a:pt x="3467" y="225"/>
                  </a:lnTo>
                  <a:lnTo>
                    <a:pt x="3468" y="208"/>
                  </a:lnTo>
                  <a:lnTo>
                    <a:pt x="3468" y="257"/>
                  </a:lnTo>
                  <a:lnTo>
                    <a:pt x="3469" y="249"/>
                  </a:lnTo>
                  <a:lnTo>
                    <a:pt x="3469" y="213"/>
                  </a:lnTo>
                  <a:lnTo>
                    <a:pt x="3470" y="245"/>
                  </a:lnTo>
                  <a:lnTo>
                    <a:pt x="3470" y="210"/>
                  </a:lnTo>
                  <a:lnTo>
                    <a:pt x="3471" y="220"/>
                  </a:lnTo>
                  <a:lnTo>
                    <a:pt x="3471" y="248"/>
                  </a:lnTo>
                  <a:lnTo>
                    <a:pt x="3472" y="223"/>
                  </a:lnTo>
                  <a:lnTo>
                    <a:pt x="3473" y="247"/>
                  </a:lnTo>
                  <a:lnTo>
                    <a:pt x="3473" y="208"/>
                  </a:lnTo>
                  <a:lnTo>
                    <a:pt x="3474" y="212"/>
                  </a:lnTo>
                  <a:lnTo>
                    <a:pt x="3474" y="247"/>
                  </a:lnTo>
                  <a:lnTo>
                    <a:pt x="3475" y="243"/>
                  </a:lnTo>
                  <a:lnTo>
                    <a:pt x="3475" y="216"/>
                  </a:lnTo>
                  <a:lnTo>
                    <a:pt x="3476" y="211"/>
                  </a:lnTo>
                  <a:lnTo>
                    <a:pt x="3476" y="244"/>
                  </a:lnTo>
                  <a:lnTo>
                    <a:pt x="3477" y="204"/>
                  </a:lnTo>
                  <a:lnTo>
                    <a:pt x="3477" y="249"/>
                  </a:lnTo>
                  <a:lnTo>
                    <a:pt x="3478" y="240"/>
                  </a:lnTo>
                  <a:lnTo>
                    <a:pt x="3478" y="215"/>
                  </a:lnTo>
                  <a:lnTo>
                    <a:pt x="3479" y="247"/>
                  </a:lnTo>
                  <a:lnTo>
                    <a:pt x="3480" y="240"/>
                  </a:lnTo>
                  <a:lnTo>
                    <a:pt x="3480" y="220"/>
                  </a:lnTo>
                  <a:lnTo>
                    <a:pt x="3481" y="225"/>
                  </a:lnTo>
                  <a:lnTo>
                    <a:pt x="3481" y="241"/>
                  </a:lnTo>
                  <a:lnTo>
                    <a:pt x="3482" y="210"/>
                  </a:lnTo>
                  <a:lnTo>
                    <a:pt x="3482" y="249"/>
                  </a:lnTo>
                  <a:lnTo>
                    <a:pt x="3484" y="240"/>
                  </a:lnTo>
                  <a:lnTo>
                    <a:pt x="3484" y="226"/>
                  </a:lnTo>
                  <a:lnTo>
                    <a:pt x="3485" y="223"/>
                  </a:lnTo>
                  <a:lnTo>
                    <a:pt x="3485" y="241"/>
                  </a:lnTo>
                  <a:lnTo>
                    <a:pt x="3486" y="225"/>
                  </a:lnTo>
                  <a:lnTo>
                    <a:pt x="3486" y="244"/>
                  </a:lnTo>
                  <a:lnTo>
                    <a:pt x="3487" y="222"/>
                  </a:lnTo>
                  <a:lnTo>
                    <a:pt x="3488" y="223"/>
                  </a:lnTo>
                  <a:lnTo>
                    <a:pt x="3488" y="249"/>
                  </a:lnTo>
                  <a:lnTo>
                    <a:pt x="3489" y="208"/>
                  </a:lnTo>
                  <a:lnTo>
                    <a:pt x="3489" y="252"/>
                  </a:lnTo>
                  <a:lnTo>
                    <a:pt x="3490" y="246"/>
                  </a:lnTo>
                  <a:lnTo>
                    <a:pt x="3490" y="225"/>
                  </a:lnTo>
                  <a:lnTo>
                    <a:pt x="3491" y="207"/>
                  </a:lnTo>
                  <a:lnTo>
                    <a:pt x="3491" y="252"/>
                  </a:lnTo>
                  <a:lnTo>
                    <a:pt x="3492" y="249"/>
                  </a:lnTo>
                  <a:lnTo>
                    <a:pt x="3492" y="211"/>
                  </a:lnTo>
                  <a:lnTo>
                    <a:pt x="3493" y="242"/>
                  </a:lnTo>
                  <a:lnTo>
                    <a:pt x="3493" y="216"/>
                  </a:lnTo>
                  <a:lnTo>
                    <a:pt x="3494" y="246"/>
                  </a:lnTo>
                  <a:lnTo>
                    <a:pt x="3495" y="220"/>
                  </a:lnTo>
                  <a:lnTo>
                    <a:pt x="3495" y="252"/>
                  </a:lnTo>
                  <a:lnTo>
                    <a:pt x="3496" y="238"/>
                  </a:lnTo>
                  <a:lnTo>
                    <a:pt x="3496" y="223"/>
                  </a:lnTo>
                  <a:lnTo>
                    <a:pt x="3497" y="214"/>
                  </a:lnTo>
                  <a:lnTo>
                    <a:pt x="3497" y="243"/>
                  </a:lnTo>
                  <a:lnTo>
                    <a:pt x="3498" y="235"/>
                  </a:lnTo>
                  <a:lnTo>
                    <a:pt x="3498" y="220"/>
                  </a:lnTo>
                  <a:lnTo>
                    <a:pt x="3499" y="204"/>
                  </a:lnTo>
                  <a:lnTo>
                    <a:pt x="3499" y="261"/>
                  </a:lnTo>
                  <a:lnTo>
                    <a:pt x="3500" y="245"/>
                  </a:lnTo>
                  <a:lnTo>
                    <a:pt x="3500" y="211"/>
                  </a:lnTo>
                  <a:lnTo>
                    <a:pt x="3501" y="240"/>
                  </a:lnTo>
                  <a:lnTo>
                    <a:pt x="3502" y="211"/>
                  </a:lnTo>
                  <a:lnTo>
                    <a:pt x="3502" y="241"/>
                  </a:lnTo>
                  <a:lnTo>
                    <a:pt x="3504" y="214"/>
                  </a:lnTo>
                  <a:lnTo>
                    <a:pt x="3504" y="245"/>
                  </a:lnTo>
                  <a:lnTo>
                    <a:pt x="3505" y="243"/>
                  </a:lnTo>
                  <a:lnTo>
                    <a:pt x="3505" y="223"/>
                  </a:lnTo>
                  <a:lnTo>
                    <a:pt x="3506" y="240"/>
                  </a:lnTo>
                  <a:lnTo>
                    <a:pt x="3506" y="217"/>
                  </a:lnTo>
                  <a:lnTo>
                    <a:pt x="3507" y="239"/>
                  </a:lnTo>
                  <a:lnTo>
                    <a:pt x="3507" y="219"/>
                  </a:lnTo>
                  <a:lnTo>
                    <a:pt x="3508" y="217"/>
                  </a:lnTo>
                  <a:lnTo>
                    <a:pt x="3508" y="242"/>
                  </a:lnTo>
                  <a:lnTo>
                    <a:pt x="3509" y="210"/>
                  </a:lnTo>
                  <a:lnTo>
                    <a:pt x="3509" y="245"/>
                  </a:lnTo>
                  <a:lnTo>
                    <a:pt x="3510" y="218"/>
                  </a:lnTo>
                  <a:lnTo>
                    <a:pt x="3510" y="250"/>
                  </a:lnTo>
                  <a:lnTo>
                    <a:pt x="3511" y="246"/>
                  </a:lnTo>
                  <a:lnTo>
                    <a:pt x="3511" y="217"/>
                  </a:lnTo>
                  <a:lnTo>
                    <a:pt x="3512" y="241"/>
                  </a:lnTo>
                  <a:lnTo>
                    <a:pt x="3512" y="227"/>
                  </a:lnTo>
                  <a:lnTo>
                    <a:pt x="3513" y="237"/>
                  </a:lnTo>
                  <a:lnTo>
                    <a:pt x="3513" y="218"/>
                  </a:lnTo>
                  <a:lnTo>
                    <a:pt x="3514" y="241"/>
                  </a:lnTo>
                  <a:lnTo>
                    <a:pt x="3515" y="239"/>
                  </a:lnTo>
                  <a:lnTo>
                    <a:pt x="3515" y="226"/>
                  </a:lnTo>
                  <a:lnTo>
                    <a:pt x="3516" y="218"/>
                  </a:lnTo>
                  <a:lnTo>
                    <a:pt x="3516" y="243"/>
                  </a:lnTo>
                  <a:lnTo>
                    <a:pt x="3517" y="238"/>
                  </a:lnTo>
                  <a:lnTo>
                    <a:pt x="3517" y="221"/>
                  </a:lnTo>
                  <a:lnTo>
                    <a:pt x="3518" y="227"/>
                  </a:lnTo>
                  <a:lnTo>
                    <a:pt x="3518" y="245"/>
                  </a:lnTo>
                  <a:lnTo>
                    <a:pt x="3519" y="227"/>
                  </a:lnTo>
                  <a:lnTo>
                    <a:pt x="3520" y="217"/>
                  </a:lnTo>
                  <a:lnTo>
                    <a:pt x="3520" y="250"/>
                  </a:lnTo>
                  <a:lnTo>
                    <a:pt x="3521" y="243"/>
                  </a:lnTo>
                  <a:lnTo>
                    <a:pt x="3521" y="217"/>
                  </a:lnTo>
                  <a:lnTo>
                    <a:pt x="3522" y="225"/>
                  </a:lnTo>
                  <a:lnTo>
                    <a:pt x="3522" y="248"/>
                  </a:lnTo>
                  <a:lnTo>
                    <a:pt x="3524" y="241"/>
                  </a:lnTo>
                  <a:lnTo>
                    <a:pt x="3524" y="215"/>
                  </a:lnTo>
                  <a:lnTo>
                    <a:pt x="3525" y="240"/>
                  </a:lnTo>
                  <a:lnTo>
                    <a:pt x="3525" y="223"/>
                  </a:lnTo>
                  <a:lnTo>
                    <a:pt x="3526" y="243"/>
                  </a:lnTo>
                  <a:lnTo>
                    <a:pt x="3527" y="239"/>
                  </a:lnTo>
                  <a:lnTo>
                    <a:pt x="3527" y="223"/>
                  </a:lnTo>
                  <a:lnTo>
                    <a:pt x="3528" y="239"/>
                  </a:lnTo>
                  <a:lnTo>
                    <a:pt x="3528" y="215"/>
                  </a:lnTo>
                  <a:lnTo>
                    <a:pt x="3529" y="213"/>
                  </a:lnTo>
                  <a:lnTo>
                    <a:pt x="3529" y="241"/>
                  </a:lnTo>
                  <a:lnTo>
                    <a:pt x="3530" y="236"/>
                  </a:lnTo>
                  <a:lnTo>
                    <a:pt x="3530" y="214"/>
                  </a:lnTo>
                  <a:lnTo>
                    <a:pt x="3531" y="231"/>
                  </a:lnTo>
                  <a:lnTo>
                    <a:pt x="3531" y="204"/>
                  </a:lnTo>
                  <a:lnTo>
                    <a:pt x="3532" y="213"/>
                  </a:lnTo>
                  <a:lnTo>
                    <a:pt x="3532" y="234"/>
                  </a:lnTo>
                  <a:lnTo>
                    <a:pt x="3533" y="208"/>
                  </a:lnTo>
                  <a:lnTo>
                    <a:pt x="3533" y="237"/>
                  </a:lnTo>
                  <a:lnTo>
                    <a:pt x="3534" y="231"/>
                  </a:lnTo>
                  <a:lnTo>
                    <a:pt x="3534" y="214"/>
                  </a:lnTo>
                  <a:lnTo>
                    <a:pt x="3535" y="230"/>
                  </a:lnTo>
                  <a:lnTo>
                    <a:pt x="3535" y="203"/>
                  </a:lnTo>
                  <a:lnTo>
                    <a:pt x="3536" y="210"/>
                  </a:lnTo>
                  <a:lnTo>
                    <a:pt x="3536" y="230"/>
                  </a:lnTo>
                  <a:lnTo>
                    <a:pt x="3537" y="224"/>
                  </a:lnTo>
                  <a:lnTo>
                    <a:pt x="3537" y="212"/>
                  </a:lnTo>
                  <a:lnTo>
                    <a:pt x="3538" y="221"/>
                  </a:lnTo>
                  <a:lnTo>
                    <a:pt x="3538" y="232"/>
                  </a:lnTo>
                  <a:lnTo>
                    <a:pt x="3539" y="229"/>
                  </a:lnTo>
                  <a:lnTo>
                    <a:pt x="3539" y="211"/>
                  </a:lnTo>
                  <a:lnTo>
                    <a:pt x="3540" y="209"/>
                  </a:lnTo>
                  <a:lnTo>
                    <a:pt x="3540" y="229"/>
                  </a:lnTo>
                  <a:lnTo>
                    <a:pt x="3541" y="227"/>
                  </a:lnTo>
                  <a:lnTo>
                    <a:pt x="3541" y="212"/>
                  </a:lnTo>
                  <a:lnTo>
                    <a:pt x="3542" y="226"/>
                  </a:lnTo>
                  <a:lnTo>
                    <a:pt x="3544" y="222"/>
                  </a:lnTo>
                  <a:lnTo>
                    <a:pt x="3544" y="229"/>
                  </a:lnTo>
                  <a:lnTo>
                    <a:pt x="3545" y="219"/>
                  </a:lnTo>
                  <a:lnTo>
                    <a:pt x="3545" y="235"/>
                  </a:lnTo>
                  <a:lnTo>
                    <a:pt x="3546" y="227"/>
                  </a:lnTo>
                  <a:lnTo>
                    <a:pt x="3547" y="234"/>
                  </a:lnTo>
                  <a:lnTo>
                    <a:pt x="3548" y="239"/>
                  </a:lnTo>
                  <a:lnTo>
                    <a:pt x="3549" y="236"/>
                  </a:lnTo>
                  <a:lnTo>
                    <a:pt x="3549" y="249"/>
                  </a:lnTo>
                  <a:lnTo>
                    <a:pt x="3550" y="244"/>
                  </a:lnTo>
                  <a:lnTo>
                    <a:pt x="3550" y="250"/>
                  </a:lnTo>
                  <a:lnTo>
                    <a:pt x="3551" y="248"/>
                  </a:lnTo>
                  <a:lnTo>
                    <a:pt x="3551" y="241"/>
                  </a:lnTo>
                  <a:lnTo>
                    <a:pt x="3552" y="239"/>
                  </a:lnTo>
                  <a:lnTo>
                    <a:pt x="3552" y="251"/>
                  </a:lnTo>
                  <a:lnTo>
                    <a:pt x="3553" y="242"/>
                  </a:lnTo>
                  <a:lnTo>
                    <a:pt x="3553" y="232"/>
                  </a:lnTo>
                  <a:lnTo>
                    <a:pt x="3554" y="235"/>
                  </a:lnTo>
                  <a:lnTo>
                    <a:pt x="3554" y="231"/>
                  </a:lnTo>
                  <a:lnTo>
                    <a:pt x="3555" y="225"/>
                  </a:lnTo>
                  <a:lnTo>
                    <a:pt x="3556" y="229"/>
                  </a:lnTo>
                  <a:lnTo>
                    <a:pt x="3556" y="223"/>
                  </a:lnTo>
                  <a:lnTo>
                    <a:pt x="3557" y="226"/>
                  </a:lnTo>
                  <a:lnTo>
                    <a:pt x="3557" y="218"/>
                  </a:lnTo>
                  <a:lnTo>
                    <a:pt x="3558" y="222"/>
                  </a:lnTo>
                  <a:lnTo>
                    <a:pt x="3558" y="216"/>
                  </a:lnTo>
                  <a:lnTo>
                    <a:pt x="3559" y="218"/>
                  </a:lnTo>
                  <a:lnTo>
                    <a:pt x="3559" y="213"/>
                  </a:lnTo>
                  <a:lnTo>
                    <a:pt x="3560" y="214"/>
                  </a:lnTo>
                  <a:lnTo>
                    <a:pt x="3560" y="209"/>
                  </a:lnTo>
                  <a:lnTo>
                    <a:pt x="3561" y="208"/>
                  </a:lnTo>
                  <a:lnTo>
                    <a:pt x="3561" y="217"/>
                  </a:lnTo>
                  <a:lnTo>
                    <a:pt x="3563" y="197"/>
                  </a:lnTo>
                  <a:lnTo>
                    <a:pt x="3564" y="205"/>
                  </a:lnTo>
                  <a:lnTo>
                    <a:pt x="3564" y="196"/>
                  </a:lnTo>
                  <a:lnTo>
                    <a:pt x="3565" y="195"/>
                  </a:lnTo>
                  <a:lnTo>
                    <a:pt x="3565" y="206"/>
                  </a:lnTo>
                  <a:lnTo>
                    <a:pt x="3566" y="202"/>
                  </a:lnTo>
                  <a:lnTo>
                    <a:pt x="3566" y="194"/>
                  </a:lnTo>
                  <a:lnTo>
                    <a:pt x="3567" y="196"/>
                  </a:lnTo>
                  <a:lnTo>
                    <a:pt x="3567" y="183"/>
                  </a:lnTo>
                  <a:lnTo>
                    <a:pt x="3568" y="198"/>
                  </a:lnTo>
                  <a:lnTo>
                    <a:pt x="3569" y="187"/>
                  </a:lnTo>
                  <a:lnTo>
                    <a:pt x="3570" y="249"/>
                  </a:lnTo>
                  <a:lnTo>
                    <a:pt x="3571" y="310"/>
                  </a:lnTo>
                  <a:lnTo>
                    <a:pt x="3572" y="340"/>
                  </a:lnTo>
                  <a:lnTo>
                    <a:pt x="3573" y="277"/>
                  </a:lnTo>
                  <a:lnTo>
                    <a:pt x="3574" y="240"/>
                  </a:lnTo>
                  <a:lnTo>
                    <a:pt x="3575" y="211"/>
                  </a:lnTo>
                  <a:lnTo>
                    <a:pt x="3576" y="231"/>
                  </a:lnTo>
                  <a:lnTo>
                    <a:pt x="3576" y="210"/>
                  </a:lnTo>
                  <a:lnTo>
                    <a:pt x="3577" y="231"/>
                  </a:lnTo>
                  <a:lnTo>
                    <a:pt x="3577" y="246"/>
                  </a:lnTo>
                  <a:lnTo>
                    <a:pt x="3578" y="268"/>
                  </a:lnTo>
                  <a:lnTo>
                    <a:pt x="3579" y="292"/>
                  </a:lnTo>
                  <a:lnTo>
                    <a:pt x="3580" y="288"/>
                  </a:lnTo>
                  <a:lnTo>
                    <a:pt x="3580" y="265"/>
                  </a:lnTo>
                  <a:lnTo>
                    <a:pt x="3581" y="269"/>
                  </a:lnTo>
                  <a:lnTo>
                    <a:pt x="3581" y="250"/>
                  </a:lnTo>
                  <a:lnTo>
                    <a:pt x="3583" y="254"/>
                  </a:lnTo>
                  <a:lnTo>
                    <a:pt x="3583" y="236"/>
                  </a:lnTo>
                  <a:lnTo>
                    <a:pt x="3584" y="243"/>
                  </a:lnTo>
                  <a:lnTo>
                    <a:pt x="3584" y="219"/>
                  </a:lnTo>
                  <a:lnTo>
                    <a:pt x="3585" y="220"/>
                  </a:lnTo>
                  <a:lnTo>
                    <a:pt x="3585" y="211"/>
                  </a:lnTo>
                  <a:lnTo>
                    <a:pt x="3586" y="218"/>
                  </a:lnTo>
                  <a:lnTo>
                    <a:pt x="3586" y="210"/>
                  </a:lnTo>
                  <a:lnTo>
                    <a:pt x="3587" y="217"/>
                  </a:lnTo>
                  <a:lnTo>
                    <a:pt x="3587" y="209"/>
                  </a:lnTo>
                  <a:lnTo>
                    <a:pt x="3588" y="216"/>
                  </a:lnTo>
                  <a:lnTo>
                    <a:pt x="3588" y="195"/>
                  </a:lnTo>
                  <a:lnTo>
                    <a:pt x="3589" y="199"/>
                  </a:lnTo>
                  <a:lnTo>
                    <a:pt x="3589" y="188"/>
                  </a:lnTo>
                  <a:lnTo>
                    <a:pt x="3590" y="165"/>
                  </a:lnTo>
                  <a:lnTo>
                    <a:pt x="3591" y="148"/>
                  </a:lnTo>
                  <a:lnTo>
                    <a:pt x="3592" y="157"/>
                  </a:lnTo>
                  <a:lnTo>
                    <a:pt x="3593" y="170"/>
                  </a:lnTo>
                  <a:lnTo>
                    <a:pt x="3594" y="161"/>
                  </a:lnTo>
                  <a:lnTo>
                    <a:pt x="3594" y="171"/>
                  </a:lnTo>
                  <a:lnTo>
                    <a:pt x="3595" y="161"/>
                  </a:lnTo>
                  <a:lnTo>
                    <a:pt x="3595" y="338"/>
                  </a:lnTo>
                  <a:lnTo>
                    <a:pt x="3596" y="397"/>
                  </a:lnTo>
                  <a:lnTo>
                    <a:pt x="3597" y="380"/>
                  </a:lnTo>
                  <a:lnTo>
                    <a:pt x="3597" y="354"/>
                  </a:lnTo>
                  <a:lnTo>
                    <a:pt x="3598" y="366"/>
                  </a:lnTo>
                  <a:lnTo>
                    <a:pt x="3598" y="201"/>
                  </a:lnTo>
                  <a:lnTo>
                    <a:pt x="3599" y="229"/>
                  </a:lnTo>
                  <a:lnTo>
                    <a:pt x="3599" y="194"/>
                  </a:lnTo>
                  <a:lnTo>
                    <a:pt x="3600" y="229"/>
                  </a:lnTo>
                  <a:lnTo>
                    <a:pt x="3600" y="243"/>
                  </a:lnTo>
                  <a:lnTo>
                    <a:pt x="3601" y="228"/>
                  </a:lnTo>
                  <a:lnTo>
                    <a:pt x="3601" y="279"/>
                  </a:lnTo>
                  <a:lnTo>
                    <a:pt x="3603" y="243"/>
                  </a:lnTo>
                  <a:lnTo>
                    <a:pt x="3603" y="294"/>
                  </a:lnTo>
                  <a:lnTo>
                    <a:pt x="3604" y="243"/>
                  </a:lnTo>
                  <a:lnTo>
                    <a:pt x="3604" y="231"/>
                  </a:lnTo>
                  <a:lnTo>
                    <a:pt x="3605" y="232"/>
                  </a:lnTo>
                  <a:lnTo>
                    <a:pt x="3605" y="246"/>
                  </a:lnTo>
                  <a:lnTo>
                    <a:pt x="3606" y="212"/>
                  </a:lnTo>
                  <a:lnTo>
                    <a:pt x="3606" y="253"/>
                  </a:lnTo>
                  <a:lnTo>
                    <a:pt x="3607" y="248"/>
                  </a:lnTo>
                  <a:lnTo>
                    <a:pt x="3607" y="269"/>
                  </a:lnTo>
                  <a:lnTo>
                    <a:pt x="3608" y="248"/>
                  </a:lnTo>
                  <a:lnTo>
                    <a:pt x="3608" y="221"/>
                  </a:lnTo>
                  <a:lnTo>
                    <a:pt x="3609" y="234"/>
                  </a:lnTo>
                  <a:lnTo>
                    <a:pt x="3609" y="219"/>
                  </a:lnTo>
                  <a:lnTo>
                    <a:pt x="3610" y="218"/>
                  </a:lnTo>
                  <a:lnTo>
                    <a:pt x="3610" y="258"/>
                  </a:lnTo>
                  <a:lnTo>
                    <a:pt x="3611" y="270"/>
                  </a:lnTo>
                  <a:lnTo>
                    <a:pt x="3612" y="259"/>
                  </a:lnTo>
                  <a:lnTo>
                    <a:pt x="3612" y="247"/>
                  </a:lnTo>
                  <a:lnTo>
                    <a:pt x="3613" y="253"/>
                  </a:lnTo>
                  <a:lnTo>
                    <a:pt x="3613" y="234"/>
                  </a:lnTo>
                  <a:lnTo>
                    <a:pt x="3614" y="214"/>
                  </a:lnTo>
                  <a:lnTo>
                    <a:pt x="3615" y="182"/>
                  </a:lnTo>
                  <a:lnTo>
                    <a:pt x="3616" y="185"/>
                  </a:lnTo>
                  <a:lnTo>
                    <a:pt x="3616" y="178"/>
                  </a:lnTo>
                  <a:lnTo>
                    <a:pt x="3617" y="177"/>
                  </a:lnTo>
                  <a:lnTo>
                    <a:pt x="3617" y="186"/>
                  </a:lnTo>
                  <a:lnTo>
                    <a:pt x="3618" y="170"/>
                  </a:lnTo>
                  <a:lnTo>
                    <a:pt x="3619" y="143"/>
                  </a:lnTo>
                  <a:lnTo>
                    <a:pt x="3620" y="145"/>
                  </a:lnTo>
                  <a:lnTo>
                    <a:pt x="3620" y="130"/>
                  </a:lnTo>
                  <a:lnTo>
                    <a:pt x="3621" y="113"/>
                  </a:lnTo>
                  <a:lnTo>
                    <a:pt x="3623" y="127"/>
                  </a:lnTo>
                  <a:lnTo>
                    <a:pt x="3623" y="110"/>
                  </a:lnTo>
                  <a:lnTo>
                    <a:pt x="3624" y="93"/>
                  </a:lnTo>
                  <a:lnTo>
                    <a:pt x="3624" y="393"/>
                  </a:lnTo>
                  <a:lnTo>
                    <a:pt x="3625" y="377"/>
                  </a:lnTo>
                  <a:lnTo>
                    <a:pt x="3625" y="527"/>
                  </a:lnTo>
                  <a:lnTo>
                    <a:pt x="3626" y="377"/>
                  </a:lnTo>
                  <a:lnTo>
                    <a:pt x="3626" y="311"/>
                  </a:lnTo>
                  <a:lnTo>
                    <a:pt x="3627" y="334"/>
                  </a:lnTo>
                  <a:lnTo>
                    <a:pt x="3627" y="204"/>
                  </a:lnTo>
                  <a:lnTo>
                    <a:pt x="3628" y="120"/>
                  </a:lnTo>
                  <a:lnTo>
                    <a:pt x="3629" y="204"/>
                  </a:lnTo>
                  <a:lnTo>
                    <a:pt x="3629" y="307"/>
                  </a:lnTo>
                  <a:lnTo>
                    <a:pt x="3630" y="286"/>
                  </a:lnTo>
                  <a:lnTo>
                    <a:pt x="3630" y="214"/>
                  </a:lnTo>
                  <a:lnTo>
                    <a:pt x="3631" y="257"/>
                  </a:lnTo>
                  <a:lnTo>
                    <a:pt x="3631" y="207"/>
                  </a:lnTo>
                  <a:lnTo>
                    <a:pt x="3632" y="171"/>
                  </a:lnTo>
                  <a:lnTo>
                    <a:pt x="3633" y="191"/>
                  </a:lnTo>
                  <a:lnTo>
                    <a:pt x="3633" y="314"/>
                  </a:lnTo>
                  <a:lnTo>
                    <a:pt x="3634" y="279"/>
                  </a:lnTo>
                  <a:lnTo>
                    <a:pt x="3634" y="320"/>
                  </a:lnTo>
                  <a:lnTo>
                    <a:pt x="3635" y="285"/>
                  </a:lnTo>
                  <a:lnTo>
                    <a:pt x="3635" y="229"/>
                  </a:lnTo>
                  <a:lnTo>
                    <a:pt x="3636" y="116"/>
                  </a:lnTo>
                  <a:lnTo>
                    <a:pt x="3637" y="223"/>
                  </a:lnTo>
                  <a:lnTo>
                    <a:pt x="3638" y="275"/>
                  </a:lnTo>
                  <a:lnTo>
                    <a:pt x="3639" y="270"/>
                  </a:lnTo>
                  <a:lnTo>
                    <a:pt x="3639" y="299"/>
                  </a:lnTo>
                  <a:lnTo>
                    <a:pt x="3640" y="287"/>
                  </a:lnTo>
                  <a:lnTo>
                    <a:pt x="3640" y="219"/>
                  </a:lnTo>
                  <a:lnTo>
                    <a:pt x="3641" y="259"/>
                  </a:lnTo>
                  <a:lnTo>
                    <a:pt x="3643" y="202"/>
                  </a:lnTo>
                  <a:lnTo>
                    <a:pt x="3644" y="179"/>
                  </a:lnTo>
                  <a:lnTo>
                    <a:pt x="3645" y="192"/>
                  </a:lnTo>
                  <a:lnTo>
                    <a:pt x="3646" y="181"/>
                  </a:lnTo>
                  <a:lnTo>
                    <a:pt x="3646" y="228"/>
                  </a:lnTo>
                  <a:lnTo>
                    <a:pt x="3647" y="212"/>
                  </a:lnTo>
                  <a:lnTo>
                    <a:pt x="3647" y="232"/>
                  </a:lnTo>
                  <a:lnTo>
                    <a:pt x="3648" y="212"/>
                  </a:lnTo>
                  <a:lnTo>
                    <a:pt x="3648" y="192"/>
                  </a:lnTo>
                  <a:lnTo>
                    <a:pt x="3649" y="143"/>
                  </a:lnTo>
                  <a:lnTo>
                    <a:pt x="3650" y="127"/>
                  </a:lnTo>
                  <a:lnTo>
                    <a:pt x="3651" y="113"/>
                  </a:lnTo>
                  <a:lnTo>
                    <a:pt x="3652" y="114"/>
                  </a:lnTo>
                  <a:lnTo>
                    <a:pt x="3652" y="111"/>
                  </a:lnTo>
                  <a:lnTo>
                    <a:pt x="3653" y="110"/>
                  </a:lnTo>
                  <a:lnTo>
                    <a:pt x="3653" y="353"/>
                  </a:lnTo>
                  <a:lnTo>
                    <a:pt x="3654" y="511"/>
                  </a:lnTo>
                  <a:lnTo>
                    <a:pt x="3655" y="453"/>
                  </a:lnTo>
                  <a:lnTo>
                    <a:pt x="3655" y="262"/>
                  </a:lnTo>
                  <a:lnTo>
                    <a:pt x="3656" y="273"/>
                  </a:lnTo>
                  <a:lnTo>
                    <a:pt x="3656" y="244"/>
                  </a:lnTo>
                  <a:lnTo>
                    <a:pt x="3657" y="198"/>
                  </a:lnTo>
                  <a:lnTo>
                    <a:pt x="3658" y="223"/>
                  </a:lnTo>
                  <a:lnTo>
                    <a:pt x="3658" y="310"/>
                  </a:lnTo>
                  <a:lnTo>
                    <a:pt x="3659" y="305"/>
                  </a:lnTo>
                  <a:lnTo>
                    <a:pt x="3659" y="168"/>
                  </a:lnTo>
                  <a:lnTo>
                    <a:pt x="3660" y="211"/>
                  </a:lnTo>
                  <a:lnTo>
                    <a:pt x="3660" y="161"/>
                  </a:lnTo>
                  <a:lnTo>
                    <a:pt x="3662" y="211"/>
                  </a:lnTo>
                  <a:lnTo>
                    <a:pt x="3662" y="278"/>
                  </a:lnTo>
                  <a:lnTo>
                    <a:pt x="3663" y="338"/>
                  </a:lnTo>
                  <a:lnTo>
                    <a:pt x="3664" y="260"/>
                  </a:lnTo>
                  <a:lnTo>
                    <a:pt x="3665" y="149"/>
                  </a:lnTo>
                  <a:lnTo>
                    <a:pt x="3666" y="194"/>
                  </a:lnTo>
                  <a:lnTo>
                    <a:pt x="3666" y="155"/>
                  </a:lnTo>
                  <a:lnTo>
                    <a:pt x="3667" y="194"/>
                  </a:lnTo>
                  <a:lnTo>
                    <a:pt x="3667" y="243"/>
                  </a:lnTo>
                  <a:lnTo>
                    <a:pt x="3668" y="278"/>
                  </a:lnTo>
                  <a:lnTo>
                    <a:pt x="3669" y="230"/>
                  </a:lnTo>
                  <a:lnTo>
                    <a:pt x="3670" y="272"/>
                  </a:lnTo>
                  <a:lnTo>
                    <a:pt x="3670" y="232"/>
                  </a:lnTo>
                  <a:lnTo>
                    <a:pt x="3671" y="250"/>
                  </a:lnTo>
                  <a:lnTo>
                    <a:pt x="3671" y="283"/>
                  </a:lnTo>
                  <a:lnTo>
                    <a:pt x="3672" y="250"/>
                  </a:lnTo>
                  <a:lnTo>
                    <a:pt x="3672" y="185"/>
                  </a:lnTo>
                  <a:lnTo>
                    <a:pt x="3673" y="187"/>
                  </a:lnTo>
                  <a:lnTo>
                    <a:pt x="3673" y="172"/>
                  </a:lnTo>
                  <a:lnTo>
                    <a:pt x="3674" y="187"/>
                  </a:lnTo>
                  <a:lnTo>
                    <a:pt x="3674" y="217"/>
                  </a:lnTo>
                  <a:lnTo>
                    <a:pt x="3675" y="216"/>
                  </a:lnTo>
                  <a:lnTo>
                    <a:pt x="3675" y="230"/>
                  </a:lnTo>
                  <a:lnTo>
                    <a:pt x="3676" y="225"/>
                  </a:lnTo>
                  <a:lnTo>
                    <a:pt x="3676" y="211"/>
                  </a:lnTo>
                  <a:lnTo>
                    <a:pt x="3677" y="225"/>
                  </a:lnTo>
                  <a:lnTo>
                    <a:pt x="3677" y="241"/>
                  </a:lnTo>
                  <a:lnTo>
                    <a:pt x="3678" y="234"/>
                  </a:lnTo>
                  <a:lnTo>
                    <a:pt x="3678" y="185"/>
                  </a:lnTo>
                  <a:lnTo>
                    <a:pt x="3679" y="136"/>
                  </a:lnTo>
                  <a:lnTo>
                    <a:pt x="3680" y="141"/>
                  </a:lnTo>
                  <a:lnTo>
                    <a:pt x="3680" y="129"/>
                  </a:lnTo>
                  <a:lnTo>
                    <a:pt x="3682" y="138"/>
                  </a:lnTo>
                  <a:lnTo>
                    <a:pt x="3682" y="144"/>
                  </a:lnTo>
                  <a:lnTo>
                    <a:pt x="3683" y="122"/>
                  </a:lnTo>
                  <a:lnTo>
                    <a:pt x="3683" y="163"/>
                  </a:lnTo>
                  <a:lnTo>
                    <a:pt x="3684" y="488"/>
                  </a:lnTo>
                  <a:lnTo>
                    <a:pt x="3685" y="328"/>
                  </a:lnTo>
                  <a:lnTo>
                    <a:pt x="3685" y="496"/>
                  </a:lnTo>
                  <a:lnTo>
                    <a:pt x="3686" y="328"/>
                  </a:lnTo>
                  <a:lnTo>
                    <a:pt x="3686" y="198"/>
                  </a:lnTo>
                  <a:lnTo>
                    <a:pt x="3687" y="273"/>
                  </a:lnTo>
                  <a:lnTo>
                    <a:pt x="3687" y="227"/>
                  </a:lnTo>
                  <a:lnTo>
                    <a:pt x="3688" y="271"/>
                  </a:lnTo>
                  <a:lnTo>
                    <a:pt x="3688" y="244"/>
                  </a:lnTo>
                  <a:lnTo>
                    <a:pt x="3689" y="277"/>
                  </a:lnTo>
                  <a:lnTo>
                    <a:pt x="3690" y="253"/>
                  </a:lnTo>
                  <a:lnTo>
                    <a:pt x="3690" y="159"/>
                  </a:lnTo>
                  <a:lnTo>
                    <a:pt x="3691" y="277"/>
                  </a:lnTo>
                  <a:lnTo>
                    <a:pt x="3692" y="351"/>
                  </a:lnTo>
                  <a:lnTo>
                    <a:pt x="3693" y="337"/>
                  </a:lnTo>
                  <a:lnTo>
                    <a:pt x="3693" y="250"/>
                  </a:lnTo>
                  <a:lnTo>
                    <a:pt x="3694" y="193"/>
                  </a:lnTo>
                  <a:lnTo>
                    <a:pt x="3695" y="170"/>
                  </a:lnTo>
                  <a:lnTo>
                    <a:pt x="3696" y="184"/>
                  </a:lnTo>
                  <a:lnTo>
                    <a:pt x="3696" y="236"/>
                  </a:lnTo>
                  <a:lnTo>
                    <a:pt x="3697" y="261"/>
                  </a:lnTo>
                  <a:lnTo>
                    <a:pt x="3698" y="256"/>
                  </a:lnTo>
                  <a:lnTo>
                    <a:pt x="3698" y="242"/>
                  </a:lnTo>
                  <a:lnTo>
                    <a:pt x="3699" y="256"/>
                  </a:lnTo>
                  <a:lnTo>
                    <a:pt x="3699" y="281"/>
                  </a:lnTo>
                  <a:lnTo>
                    <a:pt x="3700" y="254"/>
                  </a:lnTo>
                  <a:lnTo>
                    <a:pt x="3702" y="194"/>
                  </a:lnTo>
                  <a:lnTo>
                    <a:pt x="3703" y="188"/>
                  </a:lnTo>
                  <a:lnTo>
                    <a:pt x="3704" y="192"/>
                  </a:lnTo>
                  <a:lnTo>
                    <a:pt x="3704" y="208"/>
                  </a:lnTo>
                  <a:lnTo>
                    <a:pt x="3705" y="205"/>
                  </a:lnTo>
                  <a:lnTo>
                    <a:pt x="3705" y="218"/>
                  </a:lnTo>
                  <a:lnTo>
                    <a:pt x="3706" y="232"/>
                  </a:lnTo>
                  <a:lnTo>
                    <a:pt x="3707" y="238"/>
                  </a:lnTo>
                  <a:lnTo>
                    <a:pt x="3708" y="232"/>
                  </a:lnTo>
                  <a:lnTo>
                    <a:pt x="3708" y="192"/>
                  </a:lnTo>
                  <a:lnTo>
                    <a:pt x="3709" y="182"/>
                  </a:lnTo>
                  <a:lnTo>
                    <a:pt x="3710" y="148"/>
                  </a:lnTo>
                  <a:lnTo>
                    <a:pt x="3711" y="151"/>
                  </a:lnTo>
                  <a:lnTo>
                    <a:pt x="3711" y="140"/>
                  </a:lnTo>
                  <a:lnTo>
                    <a:pt x="3712" y="149"/>
                  </a:lnTo>
                  <a:lnTo>
                    <a:pt x="3712" y="153"/>
                  </a:lnTo>
                  <a:lnTo>
                    <a:pt x="3713" y="135"/>
                  </a:lnTo>
                  <a:lnTo>
                    <a:pt x="3713" y="161"/>
                  </a:lnTo>
                  <a:lnTo>
                    <a:pt x="3714" y="448"/>
                  </a:lnTo>
                  <a:lnTo>
                    <a:pt x="3715" y="326"/>
                  </a:lnTo>
                  <a:lnTo>
                    <a:pt x="3715" y="467"/>
                  </a:lnTo>
                  <a:lnTo>
                    <a:pt x="3716" y="326"/>
                  </a:lnTo>
                  <a:lnTo>
                    <a:pt x="3716" y="177"/>
                  </a:lnTo>
                  <a:lnTo>
                    <a:pt x="3717" y="302"/>
                  </a:lnTo>
                  <a:lnTo>
                    <a:pt x="3717" y="195"/>
                  </a:lnTo>
                  <a:lnTo>
                    <a:pt x="3718" y="230"/>
                  </a:lnTo>
                  <a:lnTo>
                    <a:pt x="3718" y="302"/>
                  </a:lnTo>
                  <a:lnTo>
                    <a:pt x="3719" y="238"/>
                  </a:lnTo>
                  <a:lnTo>
                    <a:pt x="3719" y="223"/>
                  </a:lnTo>
                  <a:lnTo>
                    <a:pt x="3720" y="236"/>
                  </a:lnTo>
                  <a:lnTo>
                    <a:pt x="3720" y="188"/>
                  </a:lnTo>
                  <a:lnTo>
                    <a:pt x="3722" y="169"/>
                  </a:lnTo>
                  <a:lnTo>
                    <a:pt x="3722" y="257"/>
                  </a:lnTo>
                  <a:lnTo>
                    <a:pt x="3723" y="356"/>
                  </a:lnTo>
                  <a:lnTo>
                    <a:pt x="3724" y="351"/>
                  </a:lnTo>
                  <a:lnTo>
                    <a:pt x="3724" y="214"/>
                  </a:lnTo>
                  <a:lnTo>
                    <a:pt x="3725" y="176"/>
                  </a:lnTo>
                  <a:lnTo>
                    <a:pt x="3726" y="206"/>
                  </a:lnTo>
                  <a:lnTo>
                    <a:pt x="3726" y="181"/>
                  </a:lnTo>
                  <a:lnTo>
                    <a:pt x="3727" y="191"/>
                  </a:lnTo>
                  <a:lnTo>
                    <a:pt x="3727" y="206"/>
                  </a:lnTo>
                  <a:lnTo>
                    <a:pt x="3728" y="256"/>
                  </a:lnTo>
                  <a:lnTo>
                    <a:pt x="3729" y="250"/>
                  </a:lnTo>
                  <a:lnTo>
                    <a:pt x="3729" y="266"/>
                  </a:lnTo>
                  <a:lnTo>
                    <a:pt x="3730" y="247"/>
                  </a:lnTo>
                  <a:lnTo>
                    <a:pt x="3730" y="270"/>
                  </a:lnTo>
                  <a:lnTo>
                    <a:pt x="3731" y="247"/>
                  </a:lnTo>
                  <a:lnTo>
                    <a:pt x="3731" y="272"/>
                  </a:lnTo>
                  <a:lnTo>
                    <a:pt x="3732" y="247"/>
                  </a:lnTo>
                  <a:lnTo>
                    <a:pt x="3732" y="178"/>
                  </a:lnTo>
                  <a:lnTo>
                    <a:pt x="3733" y="210"/>
                  </a:lnTo>
                  <a:lnTo>
                    <a:pt x="3734" y="218"/>
                  </a:lnTo>
                  <a:lnTo>
                    <a:pt x="3735" y="216"/>
                  </a:lnTo>
                  <a:lnTo>
                    <a:pt x="3735" y="201"/>
                  </a:lnTo>
                  <a:lnTo>
                    <a:pt x="3736" y="216"/>
                  </a:lnTo>
                  <a:lnTo>
                    <a:pt x="3736" y="234"/>
                  </a:lnTo>
                  <a:lnTo>
                    <a:pt x="3737" y="228"/>
                  </a:lnTo>
                  <a:lnTo>
                    <a:pt x="3737" y="238"/>
                  </a:lnTo>
                  <a:lnTo>
                    <a:pt x="3738" y="228"/>
                  </a:lnTo>
                  <a:lnTo>
                    <a:pt x="3738" y="197"/>
                  </a:lnTo>
                  <a:lnTo>
                    <a:pt x="3739" y="186"/>
                  </a:lnTo>
                  <a:lnTo>
                    <a:pt x="3740" y="187"/>
                  </a:lnTo>
                  <a:lnTo>
                    <a:pt x="3740" y="164"/>
                  </a:lnTo>
                  <a:lnTo>
                    <a:pt x="3742" y="145"/>
                  </a:lnTo>
                  <a:lnTo>
                    <a:pt x="3743" y="148"/>
                  </a:lnTo>
                  <a:lnTo>
                    <a:pt x="3743" y="176"/>
                  </a:lnTo>
                  <a:lnTo>
                    <a:pt x="3744" y="143"/>
                  </a:lnTo>
                  <a:lnTo>
                    <a:pt x="3745" y="288"/>
                  </a:lnTo>
                  <a:lnTo>
                    <a:pt x="3746" y="447"/>
                  </a:lnTo>
                  <a:lnTo>
                    <a:pt x="3747" y="434"/>
                  </a:lnTo>
                  <a:lnTo>
                    <a:pt x="3747" y="190"/>
                  </a:lnTo>
                  <a:lnTo>
                    <a:pt x="3748" y="255"/>
                  </a:lnTo>
                  <a:lnTo>
                    <a:pt x="3748" y="183"/>
                  </a:lnTo>
                  <a:lnTo>
                    <a:pt x="3749" y="255"/>
                  </a:lnTo>
                  <a:lnTo>
                    <a:pt x="3749" y="303"/>
                  </a:lnTo>
                  <a:lnTo>
                    <a:pt x="3750" y="288"/>
                  </a:lnTo>
                  <a:lnTo>
                    <a:pt x="3750" y="211"/>
                  </a:lnTo>
                  <a:lnTo>
                    <a:pt x="3751" y="229"/>
                  </a:lnTo>
                  <a:lnTo>
                    <a:pt x="3751" y="210"/>
                  </a:lnTo>
                  <a:lnTo>
                    <a:pt x="3752" y="227"/>
                  </a:lnTo>
                  <a:lnTo>
                    <a:pt x="3752" y="200"/>
                  </a:lnTo>
                  <a:lnTo>
                    <a:pt x="3753" y="303"/>
                  </a:lnTo>
                  <a:lnTo>
                    <a:pt x="3754" y="342"/>
                  </a:lnTo>
                  <a:lnTo>
                    <a:pt x="3755" y="308"/>
                  </a:lnTo>
                  <a:lnTo>
                    <a:pt x="3755" y="175"/>
                  </a:lnTo>
                  <a:lnTo>
                    <a:pt x="3756" y="205"/>
                  </a:lnTo>
                  <a:lnTo>
                    <a:pt x="3756" y="168"/>
                  </a:lnTo>
                  <a:lnTo>
                    <a:pt x="3757" y="205"/>
                  </a:lnTo>
                  <a:lnTo>
                    <a:pt x="3757" y="215"/>
                  </a:lnTo>
                  <a:lnTo>
                    <a:pt x="3758" y="254"/>
                  </a:lnTo>
                  <a:lnTo>
                    <a:pt x="3759" y="278"/>
                  </a:lnTo>
                  <a:lnTo>
                    <a:pt x="3761" y="269"/>
                  </a:lnTo>
                  <a:lnTo>
                    <a:pt x="3761" y="253"/>
                  </a:lnTo>
                  <a:lnTo>
                    <a:pt x="3762" y="257"/>
                  </a:lnTo>
                  <a:lnTo>
                    <a:pt x="3762" y="276"/>
                  </a:lnTo>
                  <a:lnTo>
                    <a:pt x="3763" y="275"/>
                  </a:lnTo>
                  <a:lnTo>
                    <a:pt x="3763" y="189"/>
                  </a:lnTo>
                  <a:lnTo>
                    <a:pt x="3764" y="162"/>
                  </a:lnTo>
                  <a:lnTo>
                    <a:pt x="3765" y="172"/>
                  </a:lnTo>
                  <a:lnTo>
                    <a:pt x="3765" y="213"/>
                  </a:lnTo>
                  <a:lnTo>
                    <a:pt x="3766" y="197"/>
                  </a:lnTo>
                  <a:lnTo>
                    <a:pt x="3767" y="198"/>
                  </a:lnTo>
                  <a:lnTo>
                    <a:pt x="3767" y="237"/>
                  </a:lnTo>
                  <a:lnTo>
                    <a:pt x="3768" y="248"/>
                  </a:lnTo>
                  <a:lnTo>
                    <a:pt x="3769" y="237"/>
                  </a:lnTo>
                  <a:lnTo>
                    <a:pt x="3769" y="200"/>
                  </a:lnTo>
                  <a:lnTo>
                    <a:pt x="3770" y="196"/>
                  </a:lnTo>
                  <a:lnTo>
                    <a:pt x="3771" y="179"/>
                  </a:lnTo>
                  <a:lnTo>
                    <a:pt x="3771" y="201"/>
                  </a:lnTo>
                  <a:lnTo>
                    <a:pt x="3772" y="179"/>
                  </a:lnTo>
                  <a:lnTo>
                    <a:pt x="3772" y="164"/>
                  </a:lnTo>
                  <a:lnTo>
                    <a:pt x="3773" y="168"/>
                  </a:lnTo>
                  <a:lnTo>
                    <a:pt x="3773" y="184"/>
                  </a:lnTo>
                  <a:lnTo>
                    <a:pt x="3774" y="178"/>
                  </a:lnTo>
                  <a:lnTo>
                    <a:pt x="3774" y="189"/>
                  </a:lnTo>
                  <a:lnTo>
                    <a:pt x="3775" y="179"/>
                  </a:lnTo>
                  <a:lnTo>
                    <a:pt x="3775" y="162"/>
                  </a:lnTo>
                  <a:lnTo>
                    <a:pt x="3776" y="173"/>
                  </a:lnTo>
                  <a:lnTo>
                    <a:pt x="3776" y="342"/>
                  </a:lnTo>
                  <a:lnTo>
                    <a:pt x="3777" y="398"/>
                  </a:lnTo>
                  <a:lnTo>
                    <a:pt x="3778" y="347"/>
                  </a:lnTo>
                  <a:lnTo>
                    <a:pt x="3778" y="215"/>
                  </a:lnTo>
                  <a:lnTo>
                    <a:pt x="3779" y="297"/>
                  </a:lnTo>
                  <a:lnTo>
                    <a:pt x="3779" y="216"/>
                  </a:lnTo>
                  <a:lnTo>
                    <a:pt x="3781" y="258"/>
                  </a:lnTo>
                  <a:lnTo>
                    <a:pt x="3781" y="298"/>
                  </a:lnTo>
                  <a:lnTo>
                    <a:pt x="3782" y="258"/>
                  </a:lnTo>
                  <a:lnTo>
                    <a:pt x="3782" y="237"/>
                  </a:lnTo>
                  <a:lnTo>
                    <a:pt x="3783" y="239"/>
                  </a:lnTo>
                  <a:lnTo>
                    <a:pt x="3783" y="211"/>
                  </a:lnTo>
                  <a:lnTo>
                    <a:pt x="3784" y="220"/>
                  </a:lnTo>
                  <a:lnTo>
                    <a:pt x="3784" y="195"/>
                  </a:lnTo>
                  <a:lnTo>
                    <a:pt x="3785" y="220"/>
                  </a:lnTo>
                  <a:lnTo>
                    <a:pt x="3785" y="314"/>
                  </a:lnTo>
                  <a:lnTo>
                    <a:pt x="3786" y="260"/>
                  </a:lnTo>
                  <a:lnTo>
                    <a:pt x="3786" y="318"/>
                  </a:lnTo>
                  <a:lnTo>
                    <a:pt x="3787" y="260"/>
                  </a:lnTo>
                  <a:lnTo>
                    <a:pt x="3787" y="184"/>
                  </a:lnTo>
                  <a:lnTo>
                    <a:pt x="3788" y="210"/>
                  </a:lnTo>
                  <a:lnTo>
                    <a:pt x="3788" y="183"/>
                  </a:lnTo>
                  <a:lnTo>
                    <a:pt x="3789" y="210"/>
                  </a:lnTo>
                  <a:lnTo>
                    <a:pt x="3789" y="229"/>
                  </a:lnTo>
                  <a:lnTo>
                    <a:pt x="3790" y="257"/>
                  </a:lnTo>
                  <a:lnTo>
                    <a:pt x="3791" y="256"/>
                  </a:lnTo>
                  <a:lnTo>
                    <a:pt x="3791" y="260"/>
                  </a:lnTo>
                  <a:lnTo>
                    <a:pt x="3792" y="253"/>
                  </a:lnTo>
                  <a:lnTo>
                    <a:pt x="3792" y="283"/>
                  </a:lnTo>
                  <a:lnTo>
                    <a:pt x="3793" y="310"/>
                  </a:lnTo>
                  <a:lnTo>
                    <a:pt x="3794" y="296"/>
                  </a:lnTo>
                  <a:lnTo>
                    <a:pt x="3794" y="189"/>
                  </a:lnTo>
                  <a:lnTo>
                    <a:pt x="3795" y="212"/>
                  </a:lnTo>
                  <a:lnTo>
                    <a:pt x="3795" y="179"/>
                  </a:lnTo>
                  <a:lnTo>
                    <a:pt x="3796" y="212"/>
                  </a:lnTo>
                  <a:lnTo>
                    <a:pt x="3796" y="241"/>
                  </a:lnTo>
                  <a:lnTo>
                    <a:pt x="3797" y="231"/>
                  </a:lnTo>
                  <a:lnTo>
                    <a:pt x="3797" y="190"/>
                  </a:lnTo>
                  <a:lnTo>
                    <a:pt x="3798" y="227"/>
                  </a:lnTo>
                  <a:lnTo>
                    <a:pt x="3799" y="243"/>
                  </a:lnTo>
                  <a:lnTo>
                    <a:pt x="3801" y="237"/>
                  </a:lnTo>
                  <a:lnTo>
                    <a:pt x="3801" y="189"/>
                  </a:lnTo>
                  <a:lnTo>
                    <a:pt x="3802" y="182"/>
                  </a:lnTo>
                  <a:lnTo>
                    <a:pt x="3803" y="188"/>
                  </a:lnTo>
                  <a:lnTo>
                    <a:pt x="3803" y="173"/>
                  </a:lnTo>
                  <a:lnTo>
                    <a:pt x="3804" y="161"/>
                  </a:lnTo>
                  <a:lnTo>
                    <a:pt x="3805" y="162"/>
                  </a:lnTo>
                  <a:lnTo>
                    <a:pt x="3805" y="159"/>
                  </a:lnTo>
                  <a:lnTo>
                    <a:pt x="3806" y="160"/>
                  </a:lnTo>
                  <a:lnTo>
                    <a:pt x="3806" y="173"/>
                  </a:lnTo>
                  <a:lnTo>
                    <a:pt x="3807" y="172"/>
                  </a:lnTo>
                  <a:lnTo>
                    <a:pt x="3807" y="150"/>
                  </a:lnTo>
                  <a:lnTo>
                    <a:pt x="3808" y="157"/>
                  </a:lnTo>
                  <a:lnTo>
                    <a:pt x="3808" y="380"/>
                  </a:lnTo>
                  <a:lnTo>
                    <a:pt x="3809" y="443"/>
                  </a:lnTo>
                  <a:lnTo>
                    <a:pt x="3810" y="381"/>
                  </a:lnTo>
                  <a:lnTo>
                    <a:pt x="3810" y="196"/>
                  </a:lnTo>
                  <a:lnTo>
                    <a:pt x="3811" y="286"/>
                  </a:lnTo>
                  <a:lnTo>
                    <a:pt x="3811" y="194"/>
                  </a:lnTo>
                  <a:lnTo>
                    <a:pt x="3812" y="246"/>
                  </a:lnTo>
                  <a:lnTo>
                    <a:pt x="3812" y="302"/>
                  </a:lnTo>
                  <a:lnTo>
                    <a:pt x="3813" y="246"/>
                  </a:lnTo>
                  <a:lnTo>
                    <a:pt x="3813" y="223"/>
                  </a:lnTo>
                  <a:lnTo>
                    <a:pt x="3814" y="238"/>
                  </a:lnTo>
                  <a:lnTo>
                    <a:pt x="3814" y="219"/>
                  </a:lnTo>
                  <a:lnTo>
                    <a:pt x="3815" y="193"/>
                  </a:lnTo>
                  <a:lnTo>
                    <a:pt x="3816" y="210"/>
                  </a:lnTo>
                  <a:lnTo>
                    <a:pt x="3816" y="316"/>
                  </a:lnTo>
                  <a:lnTo>
                    <a:pt x="3817" y="273"/>
                  </a:lnTo>
                  <a:lnTo>
                    <a:pt x="3817" y="326"/>
                  </a:lnTo>
                  <a:lnTo>
                    <a:pt x="3818" y="273"/>
                  </a:lnTo>
                  <a:lnTo>
                    <a:pt x="3818" y="166"/>
                  </a:lnTo>
                  <a:lnTo>
                    <a:pt x="3819" y="187"/>
                  </a:lnTo>
                  <a:lnTo>
                    <a:pt x="3819" y="163"/>
                  </a:lnTo>
                  <a:lnTo>
                    <a:pt x="3821" y="187"/>
                  </a:lnTo>
                  <a:lnTo>
                    <a:pt x="3821" y="218"/>
                  </a:lnTo>
                  <a:lnTo>
                    <a:pt x="3822" y="255"/>
                  </a:lnTo>
                  <a:lnTo>
                    <a:pt x="3823" y="272"/>
                  </a:lnTo>
                  <a:lnTo>
                    <a:pt x="3824" y="269"/>
                  </a:lnTo>
                  <a:lnTo>
                    <a:pt x="3824" y="252"/>
                  </a:lnTo>
                  <a:lnTo>
                    <a:pt x="3825" y="253"/>
                  </a:lnTo>
                  <a:lnTo>
                    <a:pt x="3825" y="283"/>
                  </a:lnTo>
                  <a:lnTo>
                    <a:pt x="3826" y="217"/>
                  </a:lnTo>
                  <a:lnTo>
                    <a:pt x="3827" y="167"/>
                  </a:lnTo>
                  <a:lnTo>
                    <a:pt x="3828" y="175"/>
                  </a:lnTo>
                  <a:lnTo>
                    <a:pt x="3828" y="233"/>
                  </a:lnTo>
                  <a:lnTo>
                    <a:pt x="3829" y="203"/>
                  </a:lnTo>
                  <a:lnTo>
                    <a:pt x="3829" y="235"/>
                  </a:lnTo>
                  <a:lnTo>
                    <a:pt x="3830" y="211"/>
                  </a:lnTo>
                  <a:lnTo>
                    <a:pt x="3830" y="196"/>
                  </a:lnTo>
                  <a:lnTo>
                    <a:pt x="3831" y="211"/>
                  </a:lnTo>
                  <a:lnTo>
                    <a:pt x="3831" y="241"/>
                  </a:lnTo>
                  <a:lnTo>
                    <a:pt x="3832" y="240"/>
                  </a:lnTo>
                  <a:lnTo>
                    <a:pt x="3832" y="197"/>
                  </a:lnTo>
                  <a:lnTo>
                    <a:pt x="3833" y="175"/>
                  </a:lnTo>
                  <a:lnTo>
                    <a:pt x="3834" y="188"/>
                  </a:lnTo>
                  <a:lnTo>
                    <a:pt x="3834" y="177"/>
                  </a:lnTo>
                  <a:lnTo>
                    <a:pt x="3835" y="174"/>
                  </a:lnTo>
                  <a:lnTo>
                    <a:pt x="3835" y="188"/>
                  </a:lnTo>
                  <a:lnTo>
                    <a:pt x="3836" y="174"/>
                  </a:lnTo>
                  <a:lnTo>
                    <a:pt x="3836" y="168"/>
                  </a:lnTo>
                  <a:lnTo>
                    <a:pt x="3837" y="180"/>
                  </a:lnTo>
                  <a:lnTo>
                    <a:pt x="3838" y="164"/>
                  </a:lnTo>
                  <a:lnTo>
                    <a:pt x="3839" y="156"/>
                  </a:lnTo>
                  <a:lnTo>
                    <a:pt x="3839" y="191"/>
                  </a:lnTo>
                  <a:lnTo>
                    <a:pt x="3841" y="385"/>
                  </a:lnTo>
                  <a:lnTo>
                    <a:pt x="3842" y="324"/>
                  </a:lnTo>
                  <a:lnTo>
                    <a:pt x="3842" y="405"/>
                  </a:lnTo>
                  <a:lnTo>
                    <a:pt x="3843" y="324"/>
                  </a:lnTo>
                  <a:lnTo>
                    <a:pt x="3843" y="234"/>
                  </a:lnTo>
                  <a:lnTo>
                    <a:pt x="3844" y="295"/>
                  </a:lnTo>
                  <a:lnTo>
                    <a:pt x="3844" y="234"/>
                  </a:lnTo>
                  <a:lnTo>
                    <a:pt x="3845" y="235"/>
                  </a:lnTo>
                  <a:lnTo>
                    <a:pt x="3845" y="295"/>
                  </a:lnTo>
                  <a:lnTo>
                    <a:pt x="3846" y="235"/>
                  </a:lnTo>
                  <a:lnTo>
                    <a:pt x="3846" y="218"/>
                  </a:lnTo>
                  <a:lnTo>
                    <a:pt x="3847" y="217"/>
                  </a:lnTo>
                  <a:lnTo>
                    <a:pt x="3847" y="236"/>
                  </a:lnTo>
                  <a:lnTo>
                    <a:pt x="3848" y="224"/>
                  </a:lnTo>
                  <a:lnTo>
                    <a:pt x="3848" y="205"/>
                  </a:lnTo>
                  <a:lnTo>
                    <a:pt x="3849" y="224"/>
                  </a:lnTo>
                  <a:lnTo>
                    <a:pt x="3849" y="313"/>
                  </a:lnTo>
                  <a:lnTo>
                    <a:pt x="3850" y="259"/>
                  </a:lnTo>
                  <a:lnTo>
                    <a:pt x="3850" y="316"/>
                  </a:lnTo>
                  <a:lnTo>
                    <a:pt x="3851" y="259"/>
                  </a:lnTo>
                  <a:lnTo>
                    <a:pt x="3851" y="179"/>
                  </a:lnTo>
                  <a:lnTo>
                    <a:pt x="3852" y="196"/>
                  </a:lnTo>
                  <a:lnTo>
                    <a:pt x="3853" y="215"/>
                  </a:lnTo>
                  <a:lnTo>
                    <a:pt x="3854" y="266"/>
                  </a:lnTo>
                  <a:lnTo>
                    <a:pt x="3855" y="288"/>
                  </a:lnTo>
                  <a:lnTo>
                    <a:pt x="3856" y="279"/>
                  </a:lnTo>
                  <a:lnTo>
                    <a:pt x="3856" y="255"/>
                  </a:lnTo>
                  <a:lnTo>
                    <a:pt x="3857" y="257"/>
                  </a:lnTo>
                  <a:lnTo>
                    <a:pt x="3857" y="281"/>
                  </a:lnTo>
                  <a:lnTo>
                    <a:pt x="3858" y="280"/>
                  </a:lnTo>
                  <a:lnTo>
                    <a:pt x="3858" y="206"/>
                  </a:lnTo>
                  <a:lnTo>
                    <a:pt x="3860" y="174"/>
                  </a:lnTo>
                  <a:lnTo>
                    <a:pt x="3861" y="184"/>
                  </a:lnTo>
                  <a:lnTo>
                    <a:pt x="3861" y="220"/>
                  </a:lnTo>
                  <a:lnTo>
                    <a:pt x="3862" y="207"/>
                  </a:lnTo>
                  <a:lnTo>
                    <a:pt x="3862" y="221"/>
                  </a:lnTo>
                  <a:lnTo>
                    <a:pt x="3863" y="220"/>
                  </a:lnTo>
                  <a:lnTo>
                    <a:pt x="3863" y="205"/>
                  </a:lnTo>
                  <a:lnTo>
                    <a:pt x="3864" y="220"/>
                  </a:lnTo>
                  <a:lnTo>
                    <a:pt x="3864" y="233"/>
                  </a:lnTo>
                  <a:lnTo>
                    <a:pt x="3865" y="227"/>
                  </a:lnTo>
                  <a:lnTo>
                    <a:pt x="3865" y="196"/>
                  </a:lnTo>
                  <a:lnTo>
                    <a:pt x="3866" y="188"/>
                  </a:lnTo>
                  <a:lnTo>
                    <a:pt x="3867" y="189"/>
                  </a:lnTo>
                  <a:lnTo>
                    <a:pt x="3867" y="173"/>
                  </a:lnTo>
                  <a:lnTo>
                    <a:pt x="3868" y="179"/>
                  </a:lnTo>
                  <a:lnTo>
                    <a:pt x="3868" y="170"/>
                  </a:lnTo>
                  <a:lnTo>
                    <a:pt x="3869" y="179"/>
                  </a:lnTo>
                  <a:lnTo>
                    <a:pt x="3869" y="182"/>
                  </a:lnTo>
                  <a:lnTo>
                    <a:pt x="3870" y="181"/>
                  </a:lnTo>
                  <a:lnTo>
                    <a:pt x="3870" y="187"/>
                  </a:lnTo>
                  <a:lnTo>
                    <a:pt x="3871" y="186"/>
                  </a:lnTo>
                  <a:lnTo>
                    <a:pt x="3871" y="176"/>
                  </a:lnTo>
                  <a:lnTo>
                    <a:pt x="3872" y="165"/>
                  </a:lnTo>
                  <a:lnTo>
                    <a:pt x="3872" y="206"/>
                  </a:lnTo>
                  <a:lnTo>
                    <a:pt x="3873" y="389"/>
                  </a:lnTo>
                  <a:lnTo>
                    <a:pt x="3874" y="334"/>
                  </a:lnTo>
                  <a:lnTo>
                    <a:pt x="3874" y="409"/>
                  </a:lnTo>
                  <a:lnTo>
                    <a:pt x="3875" y="334"/>
                  </a:lnTo>
                  <a:lnTo>
                    <a:pt x="3875" y="227"/>
                  </a:lnTo>
                  <a:lnTo>
                    <a:pt x="3876" y="292"/>
                  </a:lnTo>
                  <a:lnTo>
                    <a:pt x="3876" y="228"/>
                  </a:lnTo>
                  <a:lnTo>
                    <a:pt x="3877" y="236"/>
                  </a:lnTo>
                  <a:lnTo>
                    <a:pt x="3877" y="296"/>
                  </a:lnTo>
                  <a:lnTo>
                    <a:pt x="3878" y="236"/>
                  </a:lnTo>
                  <a:lnTo>
                    <a:pt x="3878" y="204"/>
                  </a:lnTo>
                  <a:lnTo>
                    <a:pt x="3880" y="213"/>
                  </a:lnTo>
                  <a:lnTo>
                    <a:pt x="3880" y="238"/>
                  </a:lnTo>
                  <a:lnTo>
                    <a:pt x="3881" y="235"/>
                  </a:lnTo>
                  <a:lnTo>
                    <a:pt x="3881" y="213"/>
                  </a:lnTo>
                  <a:lnTo>
                    <a:pt x="3882" y="218"/>
                  </a:lnTo>
                  <a:lnTo>
                    <a:pt x="3882" y="296"/>
                  </a:lnTo>
                  <a:lnTo>
                    <a:pt x="3883" y="281"/>
                  </a:lnTo>
                  <a:lnTo>
                    <a:pt x="3883" y="312"/>
                  </a:lnTo>
                  <a:lnTo>
                    <a:pt x="3884" y="281"/>
                  </a:lnTo>
                  <a:lnTo>
                    <a:pt x="3884" y="173"/>
                  </a:lnTo>
                  <a:lnTo>
                    <a:pt x="3885" y="188"/>
                  </a:lnTo>
                  <a:lnTo>
                    <a:pt x="3885" y="164"/>
                  </a:lnTo>
                  <a:lnTo>
                    <a:pt x="3886" y="188"/>
                  </a:lnTo>
                  <a:lnTo>
                    <a:pt x="3886" y="223"/>
                  </a:lnTo>
                  <a:lnTo>
                    <a:pt x="3887" y="256"/>
                  </a:lnTo>
                  <a:lnTo>
                    <a:pt x="3888" y="290"/>
                  </a:lnTo>
                  <a:lnTo>
                    <a:pt x="3889" y="288"/>
                  </a:lnTo>
                  <a:lnTo>
                    <a:pt x="3889" y="260"/>
                  </a:lnTo>
                  <a:lnTo>
                    <a:pt x="3890" y="254"/>
                  </a:lnTo>
                  <a:lnTo>
                    <a:pt x="3891" y="213"/>
                  </a:lnTo>
                  <a:lnTo>
                    <a:pt x="3892" y="179"/>
                  </a:lnTo>
                  <a:lnTo>
                    <a:pt x="3893" y="211"/>
                  </a:lnTo>
                  <a:lnTo>
                    <a:pt x="3894" y="210"/>
                  </a:lnTo>
                  <a:lnTo>
                    <a:pt x="3894" y="215"/>
                  </a:lnTo>
                  <a:lnTo>
                    <a:pt x="3895" y="209"/>
                  </a:lnTo>
                  <a:lnTo>
                    <a:pt x="3895" y="221"/>
                  </a:lnTo>
                  <a:lnTo>
                    <a:pt x="3896" y="230"/>
                  </a:lnTo>
                  <a:lnTo>
                    <a:pt x="3897" y="226"/>
                  </a:lnTo>
                  <a:lnTo>
                    <a:pt x="3897" y="198"/>
                  </a:lnTo>
                  <a:lnTo>
                    <a:pt x="3898" y="186"/>
                  </a:lnTo>
                  <a:lnTo>
                    <a:pt x="3900" y="183"/>
                  </a:lnTo>
                  <a:lnTo>
                    <a:pt x="3901" y="184"/>
                  </a:lnTo>
                  <a:lnTo>
                    <a:pt x="3901" y="182"/>
                  </a:lnTo>
                  <a:lnTo>
                    <a:pt x="3902" y="183"/>
                  </a:lnTo>
                  <a:lnTo>
                    <a:pt x="3902" y="189"/>
                  </a:lnTo>
                  <a:lnTo>
                    <a:pt x="3903" y="194"/>
                  </a:lnTo>
                  <a:lnTo>
                    <a:pt x="3904" y="193"/>
                  </a:lnTo>
                  <a:lnTo>
                    <a:pt x="3904" y="180"/>
                  </a:lnTo>
                  <a:lnTo>
                    <a:pt x="3905" y="189"/>
                  </a:lnTo>
                  <a:lnTo>
                    <a:pt x="3905" y="169"/>
                  </a:lnTo>
                  <a:lnTo>
                    <a:pt x="3906" y="189"/>
                  </a:lnTo>
                  <a:lnTo>
                    <a:pt x="3906" y="346"/>
                  </a:lnTo>
                  <a:lnTo>
                    <a:pt x="3907" y="391"/>
                  </a:lnTo>
                  <a:lnTo>
                    <a:pt x="3908" y="365"/>
                  </a:lnTo>
                  <a:lnTo>
                    <a:pt x="3908" y="250"/>
                  </a:lnTo>
                  <a:lnTo>
                    <a:pt x="3909" y="274"/>
                  </a:lnTo>
                  <a:lnTo>
                    <a:pt x="3909" y="246"/>
                  </a:lnTo>
                  <a:lnTo>
                    <a:pt x="3910" y="256"/>
                  </a:lnTo>
                  <a:lnTo>
                    <a:pt x="3910" y="281"/>
                  </a:lnTo>
                  <a:lnTo>
                    <a:pt x="3911" y="256"/>
                  </a:lnTo>
                  <a:lnTo>
                    <a:pt x="3911" y="201"/>
                  </a:lnTo>
                  <a:lnTo>
                    <a:pt x="3912" y="234"/>
                  </a:lnTo>
                  <a:lnTo>
                    <a:pt x="3913" y="224"/>
                  </a:lnTo>
                  <a:lnTo>
                    <a:pt x="3913" y="236"/>
                  </a:lnTo>
                  <a:lnTo>
                    <a:pt x="3914" y="224"/>
                  </a:lnTo>
                  <a:lnTo>
                    <a:pt x="3914" y="257"/>
                  </a:lnTo>
                  <a:lnTo>
                    <a:pt x="3915" y="303"/>
                  </a:lnTo>
                  <a:lnTo>
                    <a:pt x="3916" y="301"/>
                  </a:lnTo>
                  <a:lnTo>
                    <a:pt x="3916" y="211"/>
                  </a:lnTo>
                  <a:lnTo>
                    <a:pt x="3917" y="164"/>
                  </a:lnTo>
                  <a:lnTo>
                    <a:pt x="3918" y="165"/>
                  </a:lnTo>
                  <a:lnTo>
                    <a:pt x="3918" y="213"/>
                  </a:lnTo>
                  <a:lnTo>
                    <a:pt x="3920" y="246"/>
                  </a:lnTo>
                  <a:lnTo>
                    <a:pt x="3921" y="280"/>
                  </a:lnTo>
                  <a:lnTo>
                    <a:pt x="3922" y="275"/>
                  </a:lnTo>
                  <a:lnTo>
                    <a:pt x="3922" y="289"/>
                  </a:lnTo>
                  <a:lnTo>
                    <a:pt x="3923" y="275"/>
                  </a:lnTo>
                  <a:lnTo>
                    <a:pt x="3923" y="237"/>
                  </a:lnTo>
                  <a:lnTo>
                    <a:pt x="3924" y="228"/>
                  </a:lnTo>
                  <a:lnTo>
                    <a:pt x="3925" y="189"/>
                  </a:lnTo>
                  <a:lnTo>
                    <a:pt x="3926" y="176"/>
                  </a:lnTo>
                  <a:lnTo>
                    <a:pt x="3927" y="182"/>
                  </a:lnTo>
                  <a:lnTo>
                    <a:pt x="3927" y="219"/>
                  </a:lnTo>
                  <a:lnTo>
                    <a:pt x="3928" y="227"/>
                  </a:lnTo>
                  <a:lnTo>
                    <a:pt x="3929" y="220"/>
                  </a:lnTo>
                  <a:lnTo>
                    <a:pt x="3929" y="216"/>
                  </a:lnTo>
                  <a:lnTo>
                    <a:pt x="3930" y="220"/>
                  </a:lnTo>
                  <a:lnTo>
                    <a:pt x="3930" y="210"/>
                  </a:lnTo>
                  <a:lnTo>
                    <a:pt x="3931" y="185"/>
                  </a:lnTo>
                  <a:lnTo>
                    <a:pt x="3932" y="177"/>
                  </a:lnTo>
                  <a:lnTo>
                    <a:pt x="3933" y="178"/>
                  </a:lnTo>
                  <a:lnTo>
                    <a:pt x="3934" y="177"/>
                  </a:lnTo>
                  <a:lnTo>
                    <a:pt x="3934" y="185"/>
                  </a:lnTo>
                  <a:lnTo>
                    <a:pt x="3935" y="182"/>
                  </a:lnTo>
                  <a:lnTo>
                    <a:pt x="3935" y="186"/>
                  </a:lnTo>
                  <a:lnTo>
                    <a:pt x="3936" y="182"/>
                  </a:lnTo>
                  <a:lnTo>
                    <a:pt x="3936" y="178"/>
                  </a:lnTo>
                  <a:lnTo>
                    <a:pt x="3937" y="172"/>
                  </a:lnTo>
                  <a:lnTo>
                    <a:pt x="3937" y="196"/>
                  </a:lnTo>
                  <a:lnTo>
                    <a:pt x="3938" y="342"/>
                  </a:lnTo>
                  <a:lnTo>
                    <a:pt x="3940" y="382"/>
                  </a:lnTo>
                  <a:lnTo>
                    <a:pt x="3941" y="359"/>
                  </a:lnTo>
                  <a:lnTo>
                    <a:pt x="3941" y="249"/>
                  </a:lnTo>
                  <a:lnTo>
                    <a:pt x="3942" y="258"/>
                  </a:lnTo>
                  <a:lnTo>
                    <a:pt x="3942" y="239"/>
                  </a:lnTo>
                  <a:lnTo>
                    <a:pt x="3943" y="254"/>
                  </a:lnTo>
                  <a:lnTo>
                    <a:pt x="3943" y="267"/>
                  </a:lnTo>
                  <a:lnTo>
                    <a:pt x="3944" y="254"/>
                  </a:lnTo>
                  <a:lnTo>
                    <a:pt x="3944" y="201"/>
                  </a:lnTo>
                  <a:lnTo>
                    <a:pt x="3945" y="226"/>
                  </a:lnTo>
                  <a:lnTo>
                    <a:pt x="3946" y="241"/>
                  </a:lnTo>
                  <a:lnTo>
                    <a:pt x="3947" y="238"/>
                  </a:lnTo>
                  <a:lnTo>
                    <a:pt x="3947" y="251"/>
                  </a:lnTo>
                  <a:lnTo>
                    <a:pt x="3948" y="288"/>
                  </a:lnTo>
                  <a:lnTo>
                    <a:pt x="3949" y="228"/>
                  </a:lnTo>
                  <a:lnTo>
                    <a:pt x="3950" y="157"/>
                  </a:lnTo>
                  <a:lnTo>
                    <a:pt x="3951" y="201"/>
                  </a:lnTo>
                  <a:lnTo>
                    <a:pt x="3951" y="156"/>
                  </a:lnTo>
                  <a:lnTo>
                    <a:pt x="3952" y="201"/>
                  </a:lnTo>
                  <a:lnTo>
                    <a:pt x="3952" y="256"/>
                  </a:lnTo>
                  <a:lnTo>
                    <a:pt x="3953" y="268"/>
                  </a:lnTo>
                  <a:lnTo>
                    <a:pt x="3954" y="278"/>
                  </a:lnTo>
                  <a:lnTo>
                    <a:pt x="3955" y="251"/>
                  </a:lnTo>
                  <a:lnTo>
                    <a:pt x="3956" y="216"/>
                  </a:lnTo>
                  <a:lnTo>
                    <a:pt x="3957" y="203"/>
                  </a:lnTo>
                  <a:lnTo>
                    <a:pt x="3959" y="193"/>
                  </a:lnTo>
                  <a:lnTo>
                    <a:pt x="3960" y="214"/>
                  </a:lnTo>
                  <a:lnTo>
                    <a:pt x="3961" y="234"/>
                  </a:lnTo>
                  <a:lnTo>
                    <a:pt x="3962" y="233"/>
                  </a:lnTo>
                  <a:lnTo>
                    <a:pt x="3962" y="226"/>
                  </a:lnTo>
                  <a:lnTo>
                    <a:pt x="3963" y="216"/>
                  </a:lnTo>
                  <a:lnTo>
                    <a:pt x="3964" y="198"/>
                  </a:lnTo>
                  <a:lnTo>
                    <a:pt x="3965" y="187"/>
                  </a:lnTo>
                  <a:lnTo>
                    <a:pt x="3966" y="183"/>
                  </a:lnTo>
                  <a:lnTo>
                    <a:pt x="3967" y="187"/>
                  </a:lnTo>
                  <a:lnTo>
                    <a:pt x="3968" y="190"/>
                  </a:lnTo>
                  <a:lnTo>
                    <a:pt x="3969" y="187"/>
                  </a:lnTo>
                  <a:lnTo>
                    <a:pt x="3969" y="193"/>
                  </a:lnTo>
                  <a:lnTo>
                    <a:pt x="3970" y="187"/>
                  </a:lnTo>
                  <a:lnTo>
                    <a:pt x="3970" y="162"/>
                  </a:lnTo>
                  <a:lnTo>
                    <a:pt x="3971" y="262"/>
                  </a:lnTo>
                  <a:lnTo>
                    <a:pt x="3972" y="394"/>
                  </a:lnTo>
                  <a:lnTo>
                    <a:pt x="3973" y="320"/>
                  </a:lnTo>
                  <a:lnTo>
                    <a:pt x="3973" y="396"/>
                  </a:lnTo>
                  <a:lnTo>
                    <a:pt x="3974" y="320"/>
                  </a:lnTo>
                  <a:lnTo>
                    <a:pt x="3974" y="227"/>
                  </a:lnTo>
                  <a:lnTo>
                    <a:pt x="3975" y="256"/>
                  </a:lnTo>
                  <a:lnTo>
                    <a:pt x="3976" y="243"/>
                  </a:lnTo>
                  <a:lnTo>
                    <a:pt x="3976" y="264"/>
                  </a:lnTo>
                  <a:lnTo>
                    <a:pt x="3977" y="243"/>
                  </a:lnTo>
                  <a:lnTo>
                    <a:pt x="3977" y="193"/>
                  </a:lnTo>
                  <a:lnTo>
                    <a:pt x="3979" y="234"/>
                  </a:lnTo>
                  <a:lnTo>
                    <a:pt x="3980" y="262"/>
                  </a:lnTo>
                  <a:lnTo>
                    <a:pt x="3981" y="259"/>
                  </a:lnTo>
                  <a:lnTo>
                    <a:pt x="3982" y="261"/>
                  </a:lnTo>
                  <a:lnTo>
                    <a:pt x="3982" y="268"/>
                  </a:lnTo>
                  <a:lnTo>
                    <a:pt x="3983" y="267"/>
                  </a:lnTo>
                  <a:lnTo>
                    <a:pt x="3983" y="217"/>
                  </a:lnTo>
                  <a:lnTo>
                    <a:pt x="3984" y="155"/>
                  </a:lnTo>
                  <a:lnTo>
                    <a:pt x="3985" y="196"/>
                  </a:lnTo>
                  <a:lnTo>
                    <a:pt x="3985" y="154"/>
                  </a:lnTo>
                  <a:lnTo>
                    <a:pt x="3986" y="196"/>
                  </a:lnTo>
                  <a:lnTo>
                    <a:pt x="3986" y="279"/>
                  </a:lnTo>
                  <a:lnTo>
                    <a:pt x="3987" y="288"/>
                  </a:lnTo>
                  <a:lnTo>
                    <a:pt x="3988" y="282"/>
                  </a:lnTo>
                  <a:lnTo>
                    <a:pt x="3988" y="258"/>
                  </a:lnTo>
                  <a:lnTo>
                    <a:pt x="3989" y="235"/>
                  </a:lnTo>
                  <a:lnTo>
                    <a:pt x="3990" y="227"/>
                  </a:lnTo>
                  <a:lnTo>
                    <a:pt x="3991" y="199"/>
                  </a:lnTo>
                  <a:lnTo>
                    <a:pt x="3992" y="180"/>
                  </a:lnTo>
                  <a:lnTo>
                    <a:pt x="3993" y="218"/>
                  </a:lnTo>
                  <a:lnTo>
                    <a:pt x="3994" y="241"/>
                  </a:lnTo>
                  <a:lnTo>
                    <a:pt x="3995" y="223"/>
                  </a:lnTo>
                  <a:lnTo>
                    <a:pt x="3996" y="205"/>
                  </a:lnTo>
                  <a:lnTo>
                    <a:pt x="3997" y="198"/>
                  </a:lnTo>
                  <a:lnTo>
                    <a:pt x="3999" y="188"/>
                  </a:lnTo>
                  <a:lnTo>
                    <a:pt x="4000" y="173"/>
                  </a:lnTo>
                  <a:lnTo>
                    <a:pt x="4001" y="177"/>
                  </a:lnTo>
                  <a:lnTo>
                    <a:pt x="4001" y="171"/>
                  </a:lnTo>
                  <a:lnTo>
                    <a:pt x="4002" y="177"/>
                  </a:lnTo>
                  <a:lnTo>
                    <a:pt x="4002" y="194"/>
                  </a:lnTo>
                  <a:lnTo>
                    <a:pt x="4003" y="183"/>
                  </a:lnTo>
                  <a:lnTo>
                    <a:pt x="4004" y="168"/>
                  </a:lnTo>
                  <a:lnTo>
                    <a:pt x="4005" y="170"/>
                  </a:lnTo>
                  <a:lnTo>
                    <a:pt x="4005" y="268"/>
                  </a:lnTo>
                  <a:lnTo>
                    <a:pt x="4006" y="381"/>
                  </a:lnTo>
                  <a:lnTo>
                    <a:pt x="4007" y="359"/>
                  </a:lnTo>
                  <a:lnTo>
                    <a:pt x="4007" y="393"/>
                  </a:lnTo>
                  <a:lnTo>
                    <a:pt x="4008" y="359"/>
                  </a:lnTo>
                  <a:lnTo>
                    <a:pt x="4008" y="252"/>
                  </a:lnTo>
                  <a:lnTo>
                    <a:pt x="4009" y="208"/>
                  </a:lnTo>
                  <a:lnTo>
                    <a:pt x="4010" y="231"/>
                  </a:lnTo>
                  <a:lnTo>
                    <a:pt x="4010" y="209"/>
                  </a:lnTo>
                  <a:lnTo>
                    <a:pt x="4011" y="218"/>
                  </a:lnTo>
                  <a:lnTo>
                    <a:pt x="4011" y="231"/>
                  </a:lnTo>
                  <a:lnTo>
                    <a:pt x="4012" y="218"/>
                  </a:lnTo>
                  <a:lnTo>
                    <a:pt x="4012" y="211"/>
                  </a:lnTo>
                  <a:lnTo>
                    <a:pt x="4013" y="212"/>
                  </a:lnTo>
                  <a:lnTo>
                    <a:pt x="4013" y="247"/>
                  </a:lnTo>
                  <a:lnTo>
                    <a:pt x="4014" y="278"/>
                  </a:lnTo>
                  <a:lnTo>
                    <a:pt x="4015" y="259"/>
                  </a:lnTo>
                  <a:lnTo>
                    <a:pt x="4015" y="279"/>
                  </a:lnTo>
                  <a:lnTo>
                    <a:pt x="4016" y="259"/>
                  </a:lnTo>
                  <a:lnTo>
                    <a:pt x="4016" y="215"/>
                  </a:lnTo>
                  <a:lnTo>
                    <a:pt x="4017" y="192"/>
                  </a:lnTo>
                  <a:lnTo>
                    <a:pt x="4019" y="216"/>
                  </a:lnTo>
                  <a:lnTo>
                    <a:pt x="4020" y="238"/>
                  </a:lnTo>
                  <a:lnTo>
                    <a:pt x="4021" y="248"/>
                  </a:lnTo>
                  <a:lnTo>
                    <a:pt x="4022" y="247"/>
                  </a:lnTo>
                  <a:lnTo>
                    <a:pt x="4023" y="252"/>
                  </a:lnTo>
                  <a:lnTo>
                    <a:pt x="4024" y="256"/>
                  </a:lnTo>
                  <a:lnTo>
                    <a:pt x="4025" y="237"/>
                  </a:lnTo>
                  <a:lnTo>
                    <a:pt x="4026" y="215"/>
                  </a:lnTo>
                  <a:lnTo>
                    <a:pt x="4027" y="204"/>
                  </a:lnTo>
                  <a:lnTo>
                    <a:pt x="4028" y="205"/>
                  </a:lnTo>
                  <a:lnTo>
                    <a:pt x="4028" y="197"/>
                  </a:lnTo>
                  <a:lnTo>
                    <a:pt x="4029" y="203"/>
                  </a:lnTo>
                  <a:lnTo>
                    <a:pt x="4029" y="196"/>
                  </a:lnTo>
                  <a:lnTo>
                    <a:pt x="4030" y="203"/>
                  </a:lnTo>
                  <a:lnTo>
                    <a:pt x="4030" y="214"/>
                  </a:lnTo>
                  <a:lnTo>
                    <a:pt x="4031" y="221"/>
                  </a:lnTo>
                  <a:lnTo>
                    <a:pt x="4032" y="217"/>
                  </a:lnTo>
                  <a:lnTo>
                    <a:pt x="4033" y="212"/>
                  </a:lnTo>
                  <a:lnTo>
                    <a:pt x="4034" y="210"/>
                  </a:lnTo>
                  <a:lnTo>
                    <a:pt x="4035" y="200"/>
                  </a:lnTo>
                  <a:lnTo>
                    <a:pt x="4036" y="193"/>
                  </a:lnTo>
                  <a:lnTo>
                    <a:pt x="4037" y="191"/>
                  </a:lnTo>
                  <a:lnTo>
                    <a:pt x="4039" y="189"/>
                  </a:lnTo>
                  <a:lnTo>
                    <a:pt x="4039" y="201"/>
                  </a:lnTo>
                  <a:lnTo>
                    <a:pt x="4040" y="234"/>
                  </a:lnTo>
                  <a:lnTo>
                    <a:pt x="4041" y="274"/>
                  </a:lnTo>
                  <a:lnTo>
                    <a:pt x="4042" y="312"/>
                  </a:lnTo>
                  <a:lnTo>
                    <a:pt x="4043" y="320"/>
                  </a:lnTo>
                  <a:lnTo>
                    <a:pt x="4044" y="319"/>
                  </a:lnTo>
                  <a:lnTo>
                    <a:pt x="4044" y="300"/>
                  </a:lnTo>
                  <a:lnTo>
                    <a:pt x="4045" y="253"/>
                  </a:lnTo>
                  <a:lnTo>
                    <a:pt x="4046" y="217"/>
                  </a:lnTo>
                  <a:lnTo>
                    <a:pt x="4047" y="196"/>
                  </a:lnTo>
                  <a:lnTo>
                    <a:pt x="4048" y="190"/>
                  </a:lnTo>
                  <a:lnTo>
                    <a:pt x="4049" y="192"/>
                  </a:lnTo>
                  <a:lnTo>
                    <a:pt x="4050" y="190"/>
                  </a:lnTo>
                  <a:lnTo>
                    <a:pt x="4050" y="195"/>
                  </a:lnTo>
                  <a:lnTo>
                    <a:pt x="4051" y="217"/>
                  </a:lnTo>
                  <a:lnTo>
                    <a:pt x="4052" y="241"/>
                  </a:lnTo>
                  <a:lnTo>
                    <a:pt x="4053" y="260"/>
                  </a:lnTo>
                  <a:lnTo>
                    <a:pt x="4054" y="268"/>
                  </a:lnTo>
                  <a:lnTo>
                    <a:pt x="4055" y="267"/>
                  </a:lnTo>
                  <a:lnTo>
                    <a:pt x="4055" y="272"/>
                  </a:lnTo>
                  <a:lnTo>
                    <a:pt x="4056" y="271"/>
                  </a:lnTo>
                  <a:lnTo>
                    <a:pt x="4056" y="257"/>
                  </a:lnTo>
                  <a:lnTo>
                    <a:pt x="4057" y="236"/>
                  </a:lnTo>
                  <a:lnTo>
                    <a:pt x="4059" y="218"/>
                  </a:lnTo>
                  <a:lnTo>
                    <a:pt x="4060" y="204"/>
                  </a:lnTo>
                  <a:lnTo>
                    <a:pt x="4061" y="199"/>
                  </a:lnTo>
                  <a:lnTo>
                    <a:pt x="4062" y="201"/>
                  </a:lnTo>
                  <a:lnTo>
                    <a:pt x="4062" y="198"/>
                  </a:lnTo>
                  <a:lnTo>
                    <a:pt x="4063" y="201"/>
                  </a:lnTo>
                  <a:lnTo>
                    <a:pt x="4063" y="209"/>
                  </a:lnTo>
                  <a:lnTo>
                    <a:pt x="4064" y="217"/>
                  </a:lnTo>
                  <a:lnTo>
                    <a:pt x="4065" y="224"/>
                  </a:lnTo>
                  <a:lnTo>
                    <a:pt x="4066" y="222"/>
                  </a:lnTo>
                  <a:lnTo>
                    <a:pt x="4066" y="225"/>
                  </a:lnTo>
                  <a:lnTo>
                    <a:pt x="4067" y="222"/>
                  </a:lnTo>
                  <a:lnTo>
                    <a:pt x="4067" y="214"/>
                  </a:lnTo>
                  <a:lnTo>
                    <a:pt x="4068" y="206"/>
                  </a:lnTo>
                  <a:lnTo>
                    <a:pt x="4069" y="197"/>
                  </a:lnTo>
                  <a:lnTo>
                    <a:pt x="4070" y="195"/>
                  </a:lnTo>
                  <a:lnTo>
                    <a:pt x="4071" y="194"/>
                  </a:lnTo>
                  <a:lnTo>
                    <a:pt x="4071" y="197"/>
                  </a:lnTo>
                  <a:lnTo>
                    <a:pt x="4072" y="200"/>
                  </a:lnTo>
                  <a:lnTo>
                    <a:pt x="4073" y="220"/>
                  </a:lnTo>
                  <a:lnTo>
                    <a:pt x="4074" y="252"/>
                  </a:lnTo>
                  <a:lnTo>
                    <a:pt x="4075" y="289"/>
                  </a:lnTo>
                  <a:lnTo>
                    <a:pt x="4076" y="320"/>
                  </a:lnTo>
                  <a:lnTo>
                    <a:pt x="4078" y="317"/>
                  </a:lnTo>
                  <a:lnTo>
                    <a:pt x="4078" y="324"/>
                  </a:lnTo>
                  <a:lnTo>
                    <a:pt x="4079" y="317"/>
                  </a:lnTo>
                  <a:lnTo>
                    <a:pt x="4079" y="288"/>
                  </a:lnTo>
                  <a:lnTo>
                    <a:pt x="4080" y="246"/>
                  </a:lnTo>
                  <a:lnTo>
                    <a:pt x="4081" y="210"/>
                  </a:lnTo>
                  <a:lnTo>
                    <a:pt x="4082" y="192"/>
                  </a:lnTo>
                  <a:lnTo>
                    <a:pt x="4083" y="188"/>
                  </a:lnTo>
                  <a:lnTo>
                    <a:pt x="4084" y="189"/>
                  </a:lnTo>
                  <a:lnTo>
                    <a:pt x="4084" y="195"/>
                  </a:lnTo>
                  <a:lnTo>
                    <a:pt x="4085" y="211"/>
                  </a:lnTo>
                  <a:lnTo>
                    <a:pt x="4086" y="226"/>
                  </a:lnTo>
                  <a:lnTo>
                    <a:pt x="4087" y="247"/>
                  </a:lnTo>
                  <a:lnTo>
                    <a:pt x="4088" y="266"/>
                  </a:lnTo>
                  <a:lnTo>
                    <a:pt x="4089" y="275"/>
                  </a:lnTo>
                  <a:lnTo>
                    <a:pt x="4090" y="267"/>
                  </a:lnTo>
                  <a:lnTo>
                    <a:pt x="4091" y="241"/>
                  </a:lnTo>
                  <a:lnTo>
                    <a:pt x="4092" y="218"/>
                  </a:lnTo>
                  <a:lnTo>
                    <a:pt x="4093" y="203"/>
                  </a:lnTo>
                  <a:lnTo>
                    <a:pt x="4094" y="198"/>
                  </a:lnTo>
                  <a:lnTo>
                    <a:pt x="4095" y="202"/>
                  </a:lnTo>
                  <a:lnTo>
                    <a:pt x="4096" y="209"/>
                  </a:lnTo>
                  <a:lnTo>
                    <a:pt x="4098" y="217"/>
                  </a:lnTo>
                  <a:lnTo>
                    <a:pt x="4099" y="220"/>
                  </a:lnTo>
                  <a:lnTo>
                    <a:pt x="4100" y="224"/>
                  </a:lnTo>
                  <a:lnTo>
                    <a:pt x="4101" y="225"/>
                  </a:lnTo>
                  <a:lnTo>
                    <a:pt x="4102" y="215"/>
                  </a:lnTo>
                  <a:lnTo>
                    <a:pt x="4102" y="226"/>
                  </a:lnTo>
                  <a:lnTo>
                    <a:pt x="4103" y="216"/>
                  </a:lnTo>
                  <a:lnTo>
                    <a:pt x="4103" y="209"/>
                  </a:lnTo>
                  <a:lnTo>
                    <a:pt x="4104" y="203"/>
                  </a:lnTo>
                  <a:lnTo>
                    <a:pt x="4105" y="206"/>
                  </a:lnTo>
                  <a:lnTo>
                    <a:pt x="4105" y="202"/>
                  </a:lnTo>
                  <a:lnTo>
                    <a:pt x="4106" y="204"/>
                  </a:lnTo>
                  <a:lnTo>
                    <a:pt x="4106" y="212"/>
                  </a:lnTo>
                  <a:lnTo>
                    <a:pt x="4107" y="220"/>
                  </a:lnTo>
                  <a:lnTo>
                    <a:pt x="4108" y="218"/>
                  </a:lnTo>
                  <a:lnTo>
                    <a:pt x="4109" y="217"/>
                  </a:lnTo>
                  <a:lnTo>
                    <a:pt x="4109" y="233"/>
                  </a:lnTo>
                  <a:lnTo>
                    <a:pt x="4110" y="254"/>
                  </a:lnTo>
                  <a:lnTo>
                    <a:pt x="4111" y="276"/>
                  </a:lnTo>
                  <a:lnTo>
                    <a:pt x="4112" y="297"/>
                  </a:lnTo>
                  <a:lnTo>
                    <a:pt x="4113" y="307"/>
                  </a:lnTo>
                  <a:lnTo>
                    <a:pt x="4114" y="299"/>
                  </a:lnTo>
                  <a:lnTo>
                    <a:pt x="4114" y="281"/>
                  </a:lnTo>
                  <a:lnTo>
                    <a:pt x="4115" y="247"/>
                  </a:lnTo>
                  <a:lnTo>
                    <a:pt x="4116" y="216"/>
                  </a:lnTo>
                  <a:lnTo>
                    <a:pt x="4118" y="202"/>
                  </a:lnTo>
                  <a:lnTo>
                    <a:pt x="4119" y="206"/>
                  </a:lnTo>
                  <a:lnTo>
                    <a:pt x="4119" y="200"/>
                  </a:lnTo>
                  <a:lnTo>
                    <a:pt x="4120" y="206"/>
                  </a:lnTo>
                  <a:lnTo>
                    <a:pt x="4120" y="208"/>
                  </a:lnTo>
                  <a:lnTo>
                    <a:pt x="4121" y="214"/>
                  </a:lnTo>
                  <a:lnTo>
                    <a:pt x="4122" y="230"/>
                  </a:lnTo>
                  <a:lnTo>
                    <a:pt x="4123" y="246"/>
                  </a:lnTo>
                  <a:lnTo>
                    <a:pt x="4124" y="260"/>
                  </a:lnTo>
                  <a:lnTo>
                    <a:pt x="4125" y="265"/>
                  </a:lnTo>
                  <a:lnTo>
                    <a:pt x="4126" y="264"/>
                  </a:lnTo>
                  <a:lnTo>
                    <a:pt x="4126" y="250"/>
                  </a:lnTo>
                  <a:lnTo>
                    <a:pt x="4127" y="226"/>
                  </a:lnTo>
                  <a:lnTo>
                    <a:pt x="4128" y="201"/>
                  </a:lnTo>
                  <a:lnTo>
                    <a:pt x="4129" y="189"/>
                  </a:lnTo>
                  <a:lnTo>
                    <a:pt x="4130" y="196"/>
                  </a:lnTo>
                  <a:lnTo>
                    <a:pt x="4131" y="208"/>
                  </a:lnTo>
                  <a:lnTo>
                    <a:pt x="4132" y="218"/>
                  </a:lnTo>
                  <a:lnTo>
                    <a:pt x="4133" y="226"/>
                  </a:lnTo>
                  <a:lnTo>
                    <a:pt x="4134" y="225"/>
                  </a:lnTo>
                  <a:lnTo>
                    <a:pt x="4134" y="227"/>
                  </a:lnTo>
                  <a:lnTo>
                    <a:pt x="4135" y="226"/>
                  </a:lnTo>
                  <a:lnTo>
                    <a:pt x="4136" y="224"/>
                  </a:lnTo>
                  <a:lnTo>
                    <a:pt x="4136" y="227"/>
                  </a:lnTo>
                  <a:lnTo>
                    <a:pt x="4138" y="224"/>
                  </a:lnTo>
                  <a:lnTo>
                    <a:pt x="4138" y="220"/>
                  </a:lnTo>
                  <a:lnTo>
                    <a:pt x="4139" y="218"/>
                  </a:lnTo>
                  <a:lnTo>
                    <a:pt x="4140" y="216"/>
                  </a:lnTo>
                  <a:lnTo>
                    <a:pt x="4140" y="223"/>
                  </a:lnTo>
                  <a:lnTo>
                    <a:pt x="4141" y="221"/>
                  </a:lnTo>
                  <a:lnTo>
                    <a:pt x="4141" y="226"/>
                  </a:lnTo>
                  <a:lnTo>
                    <a:pt x="4142" y="224"/>
                  </a:lnTo>
                  <a:lnTo>
                    <a:pt x="4142" y="232"/>
                  </a:lnTo>
                  <a:lnTo>
                    <a:pt x="4143" y="235"/>
                  </a:lnTo>
                  <a:lnTo>
                    <a:pt x="4144" y="233"/>
                  </a:lnTo>
                  <a:lnTo>
                    <a:pt x="4144" y="237"/>
                  </a:lnTo>
                  <a:lnTo>
                    <a:pt x="4145" y="234"/>
                  </a:lnTo>
                  <a:lnTo>
                    <a:pt x="4145" y="238"/>
                  </a:lnTo>
                  <a:lnTo>
                    <a:pt x="4146" y="236"/>
                  </a:lnTo>
                  <a:lnTo>
                    <a:pt x="4146" y="239"/>
                  </a:lnTo>
                  <a:lnTo>
                    <a:pt x="4147" y="235"/>
                  </a:lnTo>
                  <a:lnTo>
                    <a:pt x="4148" y="237"/>
                  </a:lnTo>
                  <a:lnTo>
                    <a:pt x="4148" y="234"/>
                  </a:lnTo>
                  <a:lnTo>
                    <a:pt x="4149" y="235"/>
                  </a:lnTo>
                  <a:lnTo>
                    <a:pt x="4149" y="237"/>
                  </a:lnTo>
                  <a:lnTo>
                    <a:pt x="4150" y="234"/>
                  </a:lnTo>
                  <a:lnTo>
                    <a:pt x="4151" y="237"/>
                  </a:lnTo>
                  <a:lnTo>
                    <a:pt x="4151" y="244"/>
                  </a:lnTo>
                  <a:lnTo>
                    <a:pt x="4152" y="243"/>
                  </a:lnTo>
                  <a:lnTo>
                    <a:pt x="4152" y="248"/>
                  </a:lnTo>
                  <a:lnTo>
                    <a:pt x="4153" y="247"/>
                  </a:lnTo>
                  <a:lnTo>
                    <a:pt x="4153" y="250"/>
                  </a:lnTo>
                  <a:lnTo>
                    <a:pt x="4154" y="248"/>
                  </a:lnTo>
                  <a:lnTo>
                    <a:pt x="4155" y="241"/>
                  </a:lnTo>
                  <a:lnTo>
                    <a:pt x="4156" y="230"/>
                  </a:lnTo>
                  <a:lnTo>
                    <a:pt x="4158" y="225"/>
                  </a:lnTo>
                  <a:lnTo>
                    <a:pt x="4159" y="220"/>
                  </a:lnTo>
                  <a:lnTo>
                    <a:pt x="4160" y="221"/>
                  </a:lnTo>
                  <a:lnTo>
                    <a:pt x="4161" y="223"/>
                  </a:lnTo>
                  <a:lnTo>
                    <a:pt x="4162" y="219"/>
                  </a:lnTo>
                  <a:lnTo>
                    <a:pt x="4163" y="223"/>
                  </a:lnTo>
                  <a:lnTo>
                    <a:pt x="4164" y="220"/>
                  </a:lnTo>
                  <a:lnTo>
                    <a:pt x="4164" y="219"/>
                  </a:lnTo>
                  <a:lnTo>
                    <a:pt x="4165" y="217"/>
                  </a:lnTo>
                  <a:lnTo>
                    <a:pt x="4165" y="221"/>
                  </a:lnTo>
                  <a:lnTo>
                    <a:pt x="4166" y="219"/>
                  </a:lnTo>
                  <a:lnTo>
                    <a:pt x="4166" y="216"/>
                  </a:lnTo>
                  <a:lnTo>
                    <a:pt x="4167" y="218"/>
                  </a:lnTo>
                  <a:lnTo>
                    <a:pt x="4167" y="226"/>
                  </a:lnTo>
                  <a:lnTo>
                    <a:pt x="4168" y="220"/>
                  </a:lnTo>
                  <a:lnTo>
                    <a:pt x="4168" y="227"/>
                  </a:lnTo>
                  <a:lnTo>
                    <a:pt x="4169" y="223"/>
                  </a:lnTo>
                  <a:lnTo>
                    <a:pt x="4169" y="230"/>
                  </a:lnTo>
                  <a:lnTo>
                    <a:pt x="4170" y="225"/>
                  </a:lnTo>
                  <a:lnTo>
                    <a:pt x="4171" y="227"/>
                  </a:lnTo>
                  <a:lnTo>
                    <a:pt x="4171" y="231"/>
                  </a:lnTo>
                  <a:lnTo>
                    <a:pt x="4172" y="227"/>
                  </a:lnTo>
                  <a:lnTo>
                    <a:pt x="4172" y="233"/>
                  </a:lnTo>
                  <a:lnTo>
                    <a:pt x="4173" y="231"/>
                  </a:lnTo>
                  <a:lnTo>
                    <a:pt x="4173" y="228"/>
                  </a:lnTo>
                  <a:lnTo>
                    <a:pt x="4174" y="229"/>
                  </a:lnTo>
                  <a:lnTo>
                    <a:pt x="4174" y="232"/>
                  </a:lnTo>
                  <a:lnTo>
                    <a:pt x="4175" y="231"/>
                  </a:lnTo>
                  <a:lnTo>
                    <a:pt x="4175" y="228"/>
                  </a:lnTo>
                  <a:lnTo>
                    <a:pt x="4177" y="227"/>
                  </a:lnTo>
                  <a:lnTo>
                    <a:pt x="4177" y="231"/>
                  </a:lnTo>
                  <a:lnTo>
                    <a:pt x="4178" y="227"/>
                  </a:lnTo>
                  <a:lnTo>
                    <a:pt x="4178" y="225"/>
                  </a:lnTo>
                  <a:lnTo>
                    <a:pt x="4179" y="226"/>
                  </a:lnTo>
                  <a:lnTo>
                    <a:pt x="4179" y="224"/>
                  </a:lnTo>
                  <a:lnTo>
                    <a:pt x="4180" y="225"/>
                  </a:lnTo>
                  <a:lnTo>
                    <a:pt x="4180" y="229"/>
                  </a:lnTo>
                  <a:lnTo>
                    <a:pt x="4181" y="223"/>
                  </a:lnTo>
                  <a:lnTo>
                    <a:pt x="4182" y="225"/>
                  </a:lnTo>
                  <a:lnTo>
                    <a:pt x="4182" y="231"/>
                  </a:lnTo>
                  <a:lnTo>
                    <a:pt x="4183" y="229"/>
                  </a:lnTo>
                  <a:lnTo>
                    <a:pt x="4183" y="234"/>
                  </a:lnTo>
                  <a:lnTo>
                    <a:pt x="4184" y="233"/>
                  </a:lnTo>
                  <a:lnTo>
                    <a:pt x="4184" y="234"/>
                  </a:lnTo>
                  <a:lnTo>
                    <a:pt x="4185" y="237"/>
                  </a:lnTo>
                  <a:lnTo>
                    <a:pt x="4186" y="235"/>
                  </a:lnTo>
                  <a:lnTo>
                    <a:pt x="4187" y="234"/>
                  </a:lnTo>
                  <a:lnTo>
                    <a:pt x="4187" y="237"/>
                  </a:lnTo>
                  <a:lnTo>
                    <a:pt x="4188" y="234"/>
                  </a:lnTo>
                  <a:lnTo>
                    <a:pt x="4188" y="239"/>
                  </a:lnTo>
                  <a:lnTo>
                    <a:pt x="4189" y="241"/>
                  </a:lnTo>
                  <a:lnTo>
                    <a:pt x="4190" y="236"/>
                  </a:lnTo>
                  <a:lnTo>
                    <a:pt x="4191" y="239"/>
                  </a:lnTo>
                  <a:lnTo>
                    <a:pt x="4191" y="243"/>
                  </a:lnTo>
                  <a:lnTo>
                    <a:pt x="4192" y="239"/>
                  </a:lnTo>
                  <a:lnTo>
                    <a:pt x="4192" y="235"/>
                  </a:lnTo>
                  <a:lnTo>
                    <a:pt x="4193" y="230"/>
                  </a:lnTo>
                  <a:lnTo>
                    <a:pt x="4194" y="231"/>
                  </a:lnTo>
                  <a:lnTo>
                    <a:pt x="4194" y="225"/>
                  </a:lnTo>
                  <a:lnTo>
                    <a:pt x="4195" y="228"/>
                  </a:lnTo>
                  <a:lnTo>
                    <a:pt x="4197" y="229"/>
                  </a:lnTo>
                  <a:lnTo>
                    <a:pt x="4198" y="228"/>
                  </a:lnTo>
                  <a:lnTo>
                    <a:pt x="4198" y="232"/>
                  </a:lnTo>
                  <a:lnTo>
                    <a:pt x="4199" y="230"/>
                  </a:lnTo>
                  <a:lnTo>
                    <a:pt x="4199" y="233"/>
                  </a:lnTo>
                  <a:lnTo>
                    <a:pt x="4200" y="234"/>
                  </a:lnTo>
                  <a:lnTo>
                    <a:pt x="4201" y="233"/>
                  </a:lnTo>
                  <a:lnTo>
                    <a:pt x="4201" y="229"/>
                  </a:lnTo>
                  <a:lnTo>
                    <a:pt x="4202" y="227"/>
                  </a:lnTo>
                  <a:lnTo>
                    <a:pt x="4203" y="224"/>
                  </a:lnTo>
                  <a:lnTo>
                    <a:pt x="4204" y="221"/>
                  </a:lnTo>
                  <a:lnTo>
                    <a:pt x="4205" y="218"/>
                  </a:lnTo>
                  <a:lnTo>
                    <a:pt x="4206" y="220"/>
                  </a:lnTo>
                  <a:lnTo>
                    <a:pt x="4207" y="219"/>
                  </a:lnTo>
                  <a:lnTo>
                    <a:pt x="4207" y="224"/>
                  </a:lnTo>
                  <a:lnTo>
                    <a:pt x="4208" y="223"/>
                  </a:lnTo>
                  <a:lnTo>
                    <a:pt x="4208" y="235"/>
                  </a:lnTo>
                  <a:lnTo>
                    <a:pt x="4209" y="237"/>
                  </a:lnTo>
                  <a:lnTo>
                    <a:pt x="4210" y="236"/>
                  </a:lnTo>
                  <a:lnTo>
                    <a:pt x="4210" y="239"/>
                  </a:lnTo>
                  <a:lnTo>
                    <a:pt x="4211" y="236"/>
                  </a:lnTo>
                  <a:lnTo>
                    <a:pt x="4212" y="229"/>
                  </a:lnTo>
                  <a:lnTo>
                    <a:pt x="4213" y="227"/>
                  </a:lnTo>
                  <a:lnTo>
                    <a:pt x="4214" y="225"/>
                  </a:lnTo>
                  <a:lnTo>
                    <a:pt x="4215" y="229"/>
                  </a:lnTo>
                  <a:lnTo>
                    <a:pt x="4217" y="233"/>
                  </a:lnTo>
                  <a:lnTo>
                    <a:pt x="4218" y="235"/>
                  </a:lnTo>
                  <a:lnTo>
                    <a:pt x="4219" y="234"/>
                  </a:lnTo>
                  <a:lnTo>
                    <a:pt x="4219" y="236"/>
                  </a:lnTo>
                  <a:lnTo>
                    <a:pt x="4220" y="234"/>
                  </a:lnTo>
                  <a:lnTo>
                    <a:pt x="4220" y="228"/>
                  </a:lnTo>
                  <a:lnTo>
                    <a:pt x="4221" y="225"/>
                  </a:lnTo>
                  <a:lnTo>
                    <a:pt x="4222" y="222"/>
                  </a:lnTo>
                  <a:lnTo>
                    <a:pt x="4223" y="224"/>
                  </a:lnTo>
                  <a:lnTo>
                    <a:pt x="4223" y="223"/>
                  </a:lnTo>
                  <a:lnTo>
                    <a:pt x="4224" y="224"/>
                  </a:lnTo>
                  <a:lnTo>
                    <a:pt x="4224" y="228"/>
                  </a:lnTo>
                  <a:lnTo>
                    <a:pt x="4225" y="230"/>
                  </a:lnTo>
                  <a:lnTo>
                    <a:pt x="4226" y="233"/>
                  </a:lnTo>
                  <a:lnTo>
                    <a:pt x="4227" y="231"/>
                  </a:lnTo>
                  <a:lnTo>
                    <a:pt x="4228" y="228"/>
                  </a:lnTo>
                  <a:lnTo>
                    <a:pt x="4229" y="227"/>
                  </a:lnTo>
                  <a:lnTo>
                    <a:pt x="4230" y="225"/>
                  </a:lnTo>
                  <a:lnTo>
                    <a:pt x="4231" y="226"/>
                  </a:lnTo>
                  <a:lnTo>
                    <a:pt x="4231" y="227"/>
                  </a:lnTo>
                  <a:lnTo>
                    <a:pt x="4232" y="229"/>
                  </a:lnTo>
                  <a:lnTo>
                    <a:pt x="4233" y="228"/>
                  </a:lnTo>
                  <a:lnTo>
                    <a:pt x="4233" y="231"/>
                  </a:lnTo>
                  <a:lnTo>
                    <a:pt x="4234" y="230"/>
                  </a:lnTo>
                  <a:lnTo>
                    <a:pt x="4235" y="231"/>
                  </a:lnTo>
                  <a:lnTo>
                    <a:pt x="4235" y="229"/>
                  </a:lnTo>
                  <a:lnTo>
                    <a:pt x="4237" y="227"/>
                  </a:lnTo>
                  <a:lnTo>
                    <a:pt x="4238" y="228"/>
                  </a:lnTo>
                  <a:lnTo>
                    <a:pt x="4239" y="227"/>
                  </a:lnTo>
                  <a:lnTo>
                    <a:pt x="4239" y="227"/>
                  </a:lnTo>
                  <a:lnTo>
                    <a:pt x="4240" y="228"/>
                  </a:lnTo>
                  <a:lnTo>
                    <a:pt x="4241" y="230"/>
                  </a:lnTo>
                  <a:lnTo>
                    <a:pt x="4242" y="229"/>
                  </a:lnTo>
                  <a:lnTo>
                    <a:pt x="4242" y="231"/>
                  </a:lnTo>
                  <a:lnTo>
                    <a:pt x="4243" y="230"/>
                  </a:lnTo>
                  <a:lnTo>
                    <a:pt x="4243" y="229"/>
                  </a:lnTo>
                  <a:lnTo>
                    <a:pt x="4244" y="229"/>
                  </a:lnTo>
                  <a:lnTo>
                    <a:pt x="4245" y="229"/>
                  </a:lnTo>
                  <a:lnTo>
                    <a:pt x="4246" y="229"/>
                  </a:lnTo>
                  <a:lnTo>
                    <a:pt x="4247" y="228"/>
                  </a:lnTo>
                  <a:lnTo>
                    <a:pt x="4248" y="231"/>
                  </a:lnTo>
                  <a:lnTo>
                    <a:pt x="4249" y="230"/>
                  </a:lnTo>
                  <a:lnTo>
                    <a:pt x="4250" y="231"/>
                  </a:lnTo>
                  <a:lnTo>
                    <a:pt x="4250" y="233"/>
                  </a:lnTo>
                  <a:lnTo>
                    <a:pt x="4251" y="232"/>
                  </a:lnTo>
                  <a:lnTo>
                    <a:pt x="4252" y="231"/>
                  </a:lnTo>
                  <a:lnTo>
                    <a:pt x="4253" y="229"/>
                  </a:lnTo>
                  <a:lnTo>
                    <a:pt x="4254" y="230"/>
                  </a:lnTo>
                  <a:lnTo>
                    <a:pt x="4255" y="229"/>
                  </a:lnTo>
                  <a:lnTo>
                    <a:pt x="4255" y="229"/>
                  </a:lnTo>
                  <a:lnTo>
                    <a:pt x="4257" y="231"/>
                  </a:lnTo>
                  <a:lnTo>
                    <a:pt x="4258" y="231"/>
                  </a:lnTo>
                  <a:lnTo>
                    <a:pt x="4259" y="231"/>
                  </a:lnTo>
                  <a:lnTo>
                    <a:pt x="4260" y="230"/>
                  </a:lnTo>
                  <a:lnTo>
                    <a:pt x="4261" y="229"/>
                  </a:lnTo>
                  <a:lnTo>
                    <a:pt x="4262" y="230"/>
                  </a:lnTo>
                  <a:lnTo>
                    <a:pt x="4263" y="229"/>
                  </a:lnTo>
                  <a:lnTo>
                    <a:pt x="4264" y="230"/>
                  </a:lnTo>
                  <a:lnTo>
                    <a:pt x="4265" y="231"/>
                  </a:lnTo>
                  <a:lnTo>
                    <a:pt x="4266" y="230"/>
                  </a:lnTo>
                  <a:lnTo>
                    <a:pt x="4267" y="231"/>
                  </a:lnTo>
                  <a:lnTo>
                    <a:pt x="4268" y="230"/>
                  </a:lnTo>
                  <a:lnTo>
                    <a:pt x="4269" y="231"/>
                  </a:lnTo>
                  <a:lnTo>
                    <a:pt x="4270" y="230"/>
                  </a:lnTo>
                  <a:lnTo>
                    <a:pt x="4271" y="228"/>
                  </a:lnTo>
                  <a:lnTo>
                    <a:pt x="4272" y="230"/>
                  </a:lnTo>
                  <a:lnTo>
                    <a:pt x="4273" y="229"/>
                  </a:lnTo>
                  <a:lnTo>
                    <a:pt x="4274" y="230"/>
                  </a:lnTo>
                  <a:lnTo>
                    <a:pt x="4276" y="229"/>
                  </a:lnTo>
                  <a:lnTo>
                    <a:pt x="4277" y="230"/>
                  </a:lnTo>
                  <a:lnTo>
                    <a:pt x="4277" y="228"/>
                  </a:lnTo>
                  <a:lnTo>
                    <a:pt x="4278" y="227"/>
                  </a:lnTo>
                  <a:lnTo>
                    <a:pt x="4279" y="228"/>
                  </a:lnTo>
                  <a:lnTo>
                    <a:pt x="4280" y="226"/>
                  </a:lnTo>
                  <a:lnTo>
                    <a:pt x="4281" y="227"/>
                  </a:lnTo>
                  <a:lnTo>
                    <a:pt x="4282" y="229"/>
                  </a:lnTo>
                  <a:lnTo>
                    <a:pt x="4283" y="228"/>
                  </a:lnTo>
                  <a:lnTo>
                    <a:pt x="4284" y="229"/>
                  </a:lnTo>
                  <a:lnTo>
                    <a:pt x="4284" y="229"/>
                  </a:lnTo>
                  <a:lnTo>
                    <a:pt x="4285" y="230"/>
                  </a:lnTo>
                  <a:lnTo>
                    <a:pt x="4286" y="229"/>
                  </a:lnTo>
                  <a:lnTo>
                    <a:pt x="4287" y="230"/>
                  </a:lnTo>
                  <a:lnTo>
                    <a:pt x="4288" y="229"/>
                  </a:lnTo>
                  <a:lnTo>
                    <a:pt x="4289" y="230"/>
                  </a:lnTo>
                  <a:lnTo>
                    <a:pt x="4290" y="229"/>
                  </a:lnTo>
                  <a:lnTo>
                    <a:pt x="4290" y="229"/>
                  </a:lnTo>
                  <a:lnTo>
                    <a:pt x="4291" y="229"/>
                  </a:lnTo>
                  <a:lnTo>
                    <a:pt x="4292" y="227"/>
                  </a:lnTo>
                  <a:lnTo>
                    <a:pt x="4293" y="228"/>
                  </a:lnTo>
                  <a:lnTo>
                    <a:pt x="4294" y="227"/>
                  </a:lnTo>
                  <a:lnTo>
                    <a:pt x="4296" y="228"/>
                  </a:lnTo>
                  <a:lnTo>
                    <a:pt x="4296" y="229"/>
                  </a:lnTo>
                  <a:lnTo>
                    <a:pt x="4297" y="228"/>
                  </a:lnTo>
                  <a:lnTo>
                    <a:pt x="4298" y="229"/>
                  </a:lnTo>
                  <a:lnTo>
                    <a:pt x="4298" y="230"/>
                  </a:lnTo>
                  <a:lnTo>
                    <a:pt x="4299" y="229"/>
                  </a:lnTo>
                  <a:lnTo>
                    <a:pt x="4300" y="228"/>
                  </a:lnTo>
                  <a:lnTo>
                    <a:pt x="4301" y="229"/>
                  </a:lnTo>
                  <a:lnTo>
                    <a:pt x="4301" y="229"/>
                  </a:lnTo>
                  <a:lnTo>
                    <a:pt x="4302" y="230"/>
                  </a:lnTo>
                  <a:lnTo>
                    <a:pt x="4303" y="229"/>
                  </a:lnTo>
                  <a:lnTo>
                    <a:pt x="4303" y="229"/>
                  </a:lnTo>
                  <a:lnTo>
                    <a:pt x="4304" y="230"/>
                  </a:lnTo>
                  <a:lnTo>
                    <a:pt x="4305" y="231"/>
                  </a:lnTo>
                  <a:lnTo>
                    <a:pt x="4306" y="231"/>
                  </a:lnTo>
                  <a:lnTo>
                    <a:pt x="4307" y="232"/>
                  </a:lnTo>
                  <a:lnTo>
                    <a:pt x="4308" y="231"/>
                  </a:lnTo>
                  <a:lnTo>
                    <a:pt x="4309" y="231"/>
                  </a:lnTo>
                  <a:lnTo>
                    <a:pt x="4310" y="230"/>
                  </a:lnTo>
                  <a:lnTo>
                    <a:pt x="4311" y="229"/>
                  </a:lnTo>
                  <a:lnTo>
                    <a:pt x="4311" y="231"/>
                  </a:lnTo>
                  <a:lnTo>
                    <a:pt x="4312" y="229"/>
                  </a:lnTo>
                  <a:lnTo>
                    <a:pt x="4312" y="229"/>
                  </a:lnTo>
                  <a:lnTo>
                    <a:pt x="4313" y="229"/>
                  </a:lnTo>
                  <a:lnTo>
                    <a:pt x="4314" y="229"/>
                  </a:lnTo>
                  <a:lnTo>
                    <a:pt x="4316" y="231"/>
                  </a:lnTo>
                  <a:lnTo>
                    <a:pt x="4317" y="230"/>
                  </a:lnTo>
                  <a:lnTo>
                    <a:pt x="4318" y="231"/>
                  </a:lnTo>
                  <a:lnTo>
                    <a:pt x="4319" y="230"/>
                  </a:lnTo>
                  <a:lnTo>
                    <a:pt x="4319" y="230"/>
                  </a:lnTo>
                  <a:lnTo>
                    <a:pt x="4320" y="229"/>
                  </a:lnTo>
                  <a:lnTo>
                    <a:pt x="4321" y="230"/>
                  </a:lnTo>
                  <a:lnTo>
                    <a:pt x="4321" y="231"/>
                  </a:lnTo>
                  <a:lnTo>
                    <a:pt x="4322" y="230"/>
                  </a:lnTo>
                  <a:lnTo>
                    <a:pt x="4322" y="230"/>
                  </a:lnTo>
                  <a:lnTo>
                    <a:pt x="4323" y="229"/>
                  </a:lnTo>
                  <a:lnTo>
                    <a:pt x="4324" y="230"/>
                  </a:lnTo>
                  <a:lnTo>
                    <a:pt x="4324" y="230"/>
                  </a:lnTo>
                  <a:lnTo>
                    <a:pt x="4325" y="229"/>
                  </a:lnTo>
                  <a:lnTo>
                    <a:pt x="4326" y="230"/>
                  </a:lnTo>
                  <a:lnTo>
                    <a:pt x="4327" y="229"/>
                  </a:lnTo>
                  <a:lnTo>
                    <a:pt x="4327" y="229"/>
                  </a:lnTo>
                  <a:lnTo>
                    <a:pt x="4328" y="228"/>
                  </a:lnTo>
                  <a:lnTo>
                    <a:pt x="4329" y="227"/>
                  </a:lnTo>
                  <a:lnTo>
                    <a:pt x="4329" y="229"/>
                  </a:lnTo>
                  <a:lnTo>
                    <a:pt x="4330" y="227"/>
                  </a:lnTo>
                  <a:lnTo>
                    <a:pt x="4330" y="226"/>
                  </a:lnTo>
                  <a:lnTo>
                    <a:pt x="4331" y="225"/>
                  </a:lnTo>
                  <a:lnTo>
                    <a:pt x="4331" y="234"/>
                  </a:lnTo>
                  <a:lnTo>
                    <a:pt x="4332" y="257"/>
                  </a:lnTo>
                  <a:lnTo>
                    <a:pt x="4333" y="247"/>
                  </a:lnTo>
                  <a:lnTo>
                    <a:pt x="4333" y="267"/>
                  </a:lnTo>
                  <a:lnTo>
                    <a:pt x="4334" y="254"/>
                  </a:lnTo>
                  <a:lnTo>
                    <a:pt x="4334" y="241"/>
                  </a:lnTo>
                  <a:lnTo>
                    <a:pt x="4336" y="250"/>
                  </a:lnTo>
                  <a:lnTo>
                    <a:pt x="4336" y="240"/>
                  </a:lnTo>
                  <a:lnTo>
                    <a:pt x="4337" y="237"/>
                  </a:lnTo>
                  <a:lnTo>
                    <a:pt x="4337" y="253"/>
                  </a:lnTo>
                  <a:lnTo>
                    <a:pt x="4338" y="240"/>
                  </a:lnTo>
                  <a:lnTo>
                    <a:pt x="4338" y="260"/>
                  </a:lnTo>
                  <a:lnTo>
                    <a:pt x="4339" y="255"/>
                  </a:lnTo>
                  <a:lnTo>
                    <a:pt x="4339" y="269"/>
                  </a:lnTo>
                  <a:lnTo>
                    <a:pt x="4340" y="266"/>
                  </a:lnTo>
                  <a:lnTo>
                    <a:pt x="4340" y="274"/>
                  </a:lnTo>
                  <a:lnTo>
                    <a:pt x="4341" y="273"/>
                  </a:lnTo>
                  <a:lnTo>
                    <a:pt x="4341" y="281"/>
                  </a:lnTo>
                  <a:lnTo>
                    <a:pt x="4342" y="260"/>
                  </a:lnTo>
                  <a:lnTo>
                    <a:pt x="4342" y="283"/>
                  </a:lnTo>
                  <a:lnTo>
                    <a:pt x="4343" y="262"/>
                  </a:lnTo>
                  <a:lnTo>
                    <a:pt x="4343" y="236"/>
                  </a:lnTo>
                  <a:lnTo>
                    <a:pt x="4344" y="214"/>
                  </a:lnTo>
                  <a:lnTo>
                    <a:pt x="4345" y="197"/>
                  </a:lnTo>
                  <a:lnTo>
                    <a:pt x="4346" y="202"/>
                  </a:lnTo>
                  <a:lnTo>
                    <a:pt x="4346" y="189"/>
                  </a:lnTo>
                  <a:lnTo>
                    <a:pt x="4347" y="193"/>
                  </a:lnTo>
                  <a:lnTo>
                    <a:pt x="4347" y="174"/>
                  </a:lnTo>
                  <a:lnTo>
                    <a:pt x="4348" y="181"/>
                  </a:lnTo>
                  <a:lnTo>
                    <a:pt x="4348" y="175"/>
                  </a:lnTo>
                  <a:lnTo>
                    <a:pt x="4349" y="177"/>
                  </a:lnTo>
                  <a:lnTo>
                    <a:pt x="4349" y="182"/>
                  </a:lnTo>
                  <a:lnTo>
                    <a:pt x="4350" y="177"/>
                  </a:lnTo>
                  <a:lnTo>
                    <a:pt x="4350" y="193"/>
                  </a:lnTo>
                  <a:lnTo>
                    <a:pt x="4351" y="185"/>
                  </a:lnTo>
                  <a:lnTo>
                    <a:pt x="4351" y="170"/>
                  </a:lnTo>
                  <a:lnTo>
                    <a:pt x="4352" y="177"/>
                  </a:lnTo>
                  <a:lnTo>
                    <a:pt x="4352" y="168"/>
                  </a:lnTo>
                  <a:lnTo>
                    <a:pt x="4353" y="173"/>
                  </a:lnTo>
                  <a:lnTo>
                    <a:pt x="4353" y="166"/>
                  </a:lnTo>
                  <a:lnTo>
                    <a:pt x="4354" y="170"/>
                  </a:lnTo>
                  <a:lnTo>
                    <a:pt x="4354" y="193"/>
                  </a:lnTo>
                  <a:lnTo>
                    <a:pt x="4356" y="205"/>
                  </a:lnTo>
                  <a:lnTo>
                    <a:pt x="4357" y="202"/>
                  </a:lnTo>
                  <a:lnTo>
                    <a:pt x="4357" y="218"/>
                  </a:lnTo>
                  <a:lnTo>
                    <a:pt x="4358" y="226"/>
                  </a:lnTo>
                  <a:lnTo>
                    <a:pt x="4359" y="220"/>
                  </a:lnTo>
                  <a:lnTo>
                    <a:pt x="4359" y="227"/>
                  </a:lnTo>
                  <a:lnTo>
                    <a:pt x="4360" y="225"/>
                  </a:lnTo>
                  <a:lnTo>
                    <a:pt x="4360" y="223"/>
                  </a:lnTo>
                  <a:lnTo>
                    <a:pt x="4361" y="229"/>
                  </a:lnTo>
                  <a:lnTo>
                    <a:pt x="4362" y="228"/>
                  </a:lnTo>
                  <a:lnTo>
                    <a:pt x="4362" y="215"/>
                  </a:lnTo>
                  <a:lnTo>
                    <a:pt x="4363" y="222"/>
                  </a:lnTo>
                  <a:lnTo>
                    <a:pt x="4364" y="234"/>
                  </a:lnTo>
                  <a:lnTo>
                    <a:pt x="4365" y="233"/>
                  </a:lnTo>
                  <a:lnTo>
                    <a:pt x="4365" y="235"/>
                  </a:lnTo>
                  <a:lnTo>
                    <a:pt x="4366" y="233"/>
                  </a:lnTo>
                  <a:lnTo>
                    <a:pt x="4367" y="230"/>
                  </a:lnTo>
                  <a:lnTo>
                    <a:pt x="4368" y="222"/>
                  </a:lnTo>
                  <a:lnTo>
                    <a:pt x="4369" y="224"/>
                  </a:lnTo>
                  <a:lnTo>
                    <a:pt x="4369" y="218"/>
                  </a:lnTo>
                  <a:lnTo>
                    <a:pt x="4370" y="224"/>
                  </a:lnTo>
                  <a:lnTo>
                    <a:pt x="4370" y="234"/>
                  </a:lnTo>
                  <a:lnTo>
                    <a:pt x="4371" y="227"/>
                  </a:lnTo>
                  <a:lnTo>
                    <a:pt x="4372" y="219"/>
                  </a:lnTo>
                  <a:lnTo>
                    <a:pt x="4373" y="223"/>
                  </a:lnTo>
                  <a:lnTo>
                    <a:pt x="4373" y="234"/>
                  </a:lnTo>
                  <a:lnTo>
                    <a:pt x="4375" y="243"/>
                  </a:lnTo>
                  <a:lnTo>
                    <a:pt x="4376" y="237"/>
                  </a:lnTo>
                  <a:lnTo>
                    <a:pt x="4377" y="234"/>
                  </a:lnTo>
                  <a:lnTo>
                    <a:pt x="4378" y="238"/>
                  </a:lnTo>
                  <a:lnTo>
                    <a:pt x="4379" y="235"/>
                  </a:lnTo>
                  <a:lnTo>
                    <a:pt x="4379" y="247"/>
                  </a:lnTo>
                  <a:lnTo>
                    <a:pt x="4380" y="243"/>
                  </a:lnTo>
                  <a:lnTo>
                    <a:pt x="4380" y="253"/>
                  </a:lnTo>
                  <a:lnTo>
                    <a:pt x="4381" y="252"/>
                  </a:lnTo>
                  <a:lnTo>
                    <a:pt x="4381" y="264"/>
                  </a:lnTo>
                  <a:lnTo>
                    <a:pt x="4382" y="260"/>
                  </a:lnTo>
                  <a:lnTo>
                    <a:pt x="4383" y="254"/>
                  </a:lnTo>
                  <a:lnTo>
                    <a:pt x="4383" y="264"/>
                  </a:lnTo>
                  <a:lnTo>
                    <a:pt x="4384" y="256"/>
                  </a:lnTo>
                  <a:lnTo>
                    <a:pt x="4384" y="241"/>
                  </a:lnTo>
                  <a:lnTo>
                    <a:pt x="4385" y="217"/>
                  </a:lnTo>
                  <a:lnTo>
                    <a:pt x="4386" y="210"/>
                  </a:lnTo>
                  <a:lnTo>
                    <a:pt x="4387" y="217"/>
                  </a:lnTo>
                  <a:lnTo>
                    <a:pt x="4388" y="212"/>
                  </a:lnTo>
                  <a:lnTo>
                    <a:pt x="4388" y="221"/>
                  </a:lnTo>
                  <a:lnTo>
                    <a:pt x="4389" y="219"/>
                  </a:lnTo>
                  <a:lnTo>
                    <a:pt x="4389" y="227"/>
                  </a:lnTo>
                  <a:lnTo>
                    <a:pt x="4390" y="243"/>
                  </a:lnTo>
                  <a:lnTo>
                    <a:pt x="4391" y="252"/>
                  </a:lnTo>
                  <a:lnTo>
                    <a:pt x="4392" y="246"/>
                  </a:lnTo>
                  <a:lnTo>
                    <a:pt x="4393" y="239"/>
                  </a:lnTo>
                  <a:lnTo>
                    <a:pt x="4395" y="231"/>
                  </a:lnTo>
                  <a:lnTo>
                    <a:pt x="4396" y="227"/>
                  </a:lnTo>
                  <a:lnTo>
                    <a:pt x="4397" y="220"/>
                  </a:lnTo>
                  <a:lnTo>
                    <a:pt x="4398" y="230"/>
                  </a:lnTo>
                  <a:lnTo>
                    <a:pt x="4399" y="234"/>
                  </a:lnTo>
                  <a:lnTo>
                    <a:pt x="4400" y="229"/>
                  </a:lnTo>
                  <a:lnTo>
                    <a:pt x="4400" y="235"/>
                  </a:lnTo>
                  <a:lnTo>
                    <a:pt x="4401" y="230"/>
                  </a:lnTo>
                  <a:lnTo>
                    <a:pt x="4401" y="221"/>
                  </a:lnTo>
                  <a:lnTo>
                    <a:pt x="4402" y="225"/>
                  </a:lnTo>
                  <a:lnTo>
                    <a:pt x="4402" y="218"/>
                  </a:lnTo>
                  <a:lnTo>
                    <a:pt x="4403" y="225"/>
                  </a:lnTo>
                  <a:lnTo>
                    <a:pt x="4404" y="222"/>
                  </a:lnTo>
                  <a:lnTo>
                    <a:pt x="4404" y="236"/>
                  </a:lnTo>
                  <a:lnTo>
                    <a:pt x="4405" y="252"/>
                  </a:lnTo>
                  <a:lnTo>
                    <a:pt x="4406" y="248"/>
                  </a:lnTo>
                  <a:lnTo>
                    <a:pt x="4406" y="257"/>
                  </a:lnTo>
                  <a:lnTo>
                    <a:pt x="4407" y="253"/>
                  </a:lnTo>
                  <a:lnTo>
                    <a:pt x="4407" y="263"/>
                  </a:lnTo>
                  <a:lnTo>
                    <a:pt x="4408" y="258"/>
                  </a:lnTo>
                  <a:lnTo>
                    <a:pt x="4409" y="261"/>
                  </a:lnTo>
                  <a:lnTo>
                    <a:pt x="4409" y="254"/>
                  </a:lnTo>
                  <a:lnTo>
                    <a:pt x="4410" y="256"/>
                  </a:lnTo>
                  <a:lnTo>
                    <a:pt x="4410" y="251"/>
                  </a:lnTo>
                  <a:lnTo>
                    <a:pt x="4411" y="254"/>
                  </a:lnTo>
                  <a:lnTo>
                    <a:pt x="4411" y="246"/>
                  </a:lnTo>
                  <a:lnTo>
                    <a:pt x="4412" y="231"/>
                  </a:lnTo>
                  <a:lnTo>
                    <a:pt x="4413" y="219"/>
                  </a:lnTo>
                  <a:lnTo>
                    <a:pt x="4415" y="227"/>
                  </a:lnTo>
                  <a:lnTo>
                    <a:pt x="4415" y="218"/>
                  </a:lnTo>
                  <a:lnTo>
                    <a:pt x="4416" y="227"/>
                  </a:lnTo>
                  <a:lnTo>
                    <a:pt x="4416" y="233"/>
                  </a:lnTo>
                  <a:lnTo>
                    <a:pt x="4417" y="229"/>
                  </a:lnTo>
                  <a:lnTo>
                    <a:pt x="4418" y="219"/>
                  </a:lnTo>
                  <a:lnTo>
                    <a:pt x="4419" y="225"/>
                  </a:lnTo>
                  <a:lnTo>
                    <a:pt x="4420" y="234"/>
                  </a:lnTo>
                  <a:lnTo>
                    <a:pt x="4421" y="237"/>
                  </a:lnTo>
                  <a:lnTo>
                    <a:pt x="4422" y="236"/>
                  </a:lnTo>
                  <a:lnTo>
                    <a:pt x="4422" y="232"/>
                  </a:lnTo>
                  <a:lnTo>
                    <a:pt x="4423" y="234"/>
                  </a:lnTo>
                  <a:lnTo>
                    <a:pt x="4423" y="227"/>
                  </a:lnTo>
                  <a:lnTo>
                    <a:pt x="4424" y="229"/>
                  </a:lnTo>
                  <a:lnTo>
                    <a:pt x="4424" y="225"/>
                  </a:lnTo>
                  <a:lnTo>
                    <a:pt x="4425" y="227"/>
                  </a:lnTo>
                  <a:lnTo>
                    <a:pt x="4425" y="222"/>
                  </a:lnTo>
                  <a:lnTo>
                    <a:pt x="4426" y="212"/>
                  </a:lnTo>
                  <a:lnTo>
                    <a:pt x="4427" y="206"/>
                  </a:lnTo>
                  <a:lnTo>
                    <a:pt x="4428" y="208"/>
                  </a:lnTo>
                  <a:lnTo>
                    <a:pt x="4429" y="207"/>
                  </a:lnTo>
                  <a:lnTo>
                    <a:pt x="4429" y="204"/>
                  </a:lnTo>
                  <a:lnTo>
                    <a:pt x="4430" y="206"/>
                  </a:lnTo>
                  <a:lnTo>
                    <a:pt x="4430" y="199"/>
                  </a:lnTo>
                  <a:lnTo>
                    <a:pt x="4431" y="201"/>
                  </a:lnTo>
                  <a:lnTo>
                    <a:pt x="4431" y="206"/>
                  </a:lnTo>
                  <a:lnTo>
                    <a:pt x="4432" y="205"/>
                  </a:lnTo>
                  <a:lnTo>
                    <a:pt x="4432" y="209"/>
                  </a:lnTo>
                  <a:lnTo>
                    <a:pt x="4433" y="215"/>
                  </a:lnTo>
                  <a:lnTo>
                    <a:pt x="4435" y="227"/>
                  </a:lnTo>
                  <a:lnTo>
                    <a:pt x="4436" y="237"/>
                  </a:lnTo>
                  <a:lnTo>
                    <a:pt x="4437" y="247"/>
                  </a:lnTo>
                  <a:lnTo>
                    <a:pt x="4438" y="246"/>
                  </a:lnTo>
                  <a:lnTo>
                    <a:pt x="4438" y="251"/>
                  </a:lnTo>
                  <a:lnTo>
                    <a:pt x="4439" y="257"/>
                  </a:lnTo>
                  <a:lnTo>
                    <a:pt x="4440" y="255"/>
                  </a:lnTo>
                  <a:lnTo>
                    <a:pt x="4441" y="256"/>
                  </a:lnTo>
                  <a:lnTo>
                    <a:pt x="4441" y="248"/>
                  </a:lnTo>
                  <a:lnTo>
                    <a:pt x="4442" y="241"/>
                  </a:lnTo>
                  <a:lnTo>
                    <a:pt x="4443" y="243"/>
                  </a:lnTo>
                  <a:lnTo>
                    <a:pt x="4444" y="242"/>
                  </a:lnTo>
                  <a:lnTo>
                    <a:pt x="4444" y="241"/>
                  </a:lnTo>
                  <a:lnTo>
                    <a:pt x="4445" y="238"/>
                  </a:lnTo>
                  <a:lnTo>
                    <a:pt x="4445" y="242"/>
                  </a:lnTo>
                  <a:lnTo>
                    <a:pt x="4446" y="238"/>
                  </a:lnTo>
                  <a:lnTo>
                    <a:pt x="4446" y="229"/>
                  </a:lnTo>
                  <a:lnTo>
                    <a:pt x="4447" y="220"/>
                  </a:lnTo>
                  <a:lnTo>
                    <a:pt x="4448" y="216"/>
                  </a:lnTo>
                  <a:lnTo>
                    <a:pt x="4449" y="218"/>
                  </a:lnTo>
                  <a:lnTo>
                    <a:pt x="4449" y="213"/>
                  </a:lnTo>
                  <a:lnTo>
                    <a:pt x="4450" y="214"/>
                  </a:lnTo>
                  <a:lnTo>
                    <a:pt x="4450" y="210"/>
                  </a:lnTo>
                  <a:lnTo>
                    <a:pt x="4451" y="207"/>
                  </a:lnTo>
                  <a:lnTo>
                    <a:pt x="4452" y="205"/>
                  </a:lnTo>
                  <a:lnTo>
                    <a:pt x="4453" y="203"/>
                  </a:lnTo>
                  <a:lnTo>
                    <a:pt x="4453" y="207"/>
                  </a:lnTo>
                  <a:lnTo>
                    <a:pt x="4455" y="204"/>
                  </a:lnTo>
                  <a:lnTo>
                    <a:pt x="4455" y="195"/>
                  </a:lnTo>
                  <a:lnTo>
                    <a:pt x="4456" y="190"/>
                  </a:lnTo>
                  <a:lnTo>
                    <a:pt x="4457" y="192"/>
                  </a:lnTo>
                  <a:lnTo>
                    <a:pt x="4457" y="230"/>
                  </a:lnTo>
                  <a:lnTo>
                    <a:pt x="4458" y="303"/>
                  </a:lnTo>
                  <a:lnTo>
                    <a:pt x="4459" y="323"/>
                  </a:lnTo>
                  <a:lnTo>
                    <a:pt x="4460" y="315"/>
                  </a:lnTo>
                  <a:lnTo>
                    <a:pt x="4460" y="249"/>
                  </a:lnTo>
                  <a:lnTo>
                    <a:pt x="4461" y="200"/>
                  </a:lnTo>
                  <a:lnTo>
                    <a:pt x="4462" y="210"/>
                  </a:lnTo>
                  <a:lnTo>
                    <a:pt x="4462" y="197"/>
                  </a:lnTo>
                  <a:lnTo>
                    <a:pt x="4463" y="210"/>
                  </a:lnTo>
                  <a:lnTo>
                    <a:pt x="4463" y="233"/>
                  </a:lnTo>
                  <a:lnTo>
                    <a:pt x="4464" y="250"/>
                  </a:lnTo>
                  <a:lnTo>
                    <a:pt x="4465" y="259"/>
                  </a:lnTo>
                  <a:lnTo>
                    <a:pt x="4466" y="252"/>
                  </a:lnTo>
                  <a:lnTo>
                    <a:pt x="4467" y="232"/>
                  </a:lnTo>
                  <a:lnTo>
                    <a:pt x="4468" y="218"/>
                  </a:lnTo>
                  <a:lnTo>
                    <a:pt x="4469" y="222"/>
                  </a:lnTo>
                  <a:lnTo>
                    <a:pt x="4469" y="217"/>
                  </a:lnTo>
                  <a:lnTo>
                    <a:pt x="4470" y="221"/>
                  </a:lnTo>
                  <a:lnTo>
                    <a:pt x="4470" y="228"/>
                  </a:lnTo>
                  <a:lnTo>
                    <a:pt x="4471" y="226"/>
                  </a:lnTo>
                  <a:lnTo>
                    <a:pt x="4472" y="225"/>
                  </a:lnTo>
                  <a:lnTo>
                    <a:pt x="4473" y="226"/>
                  </a:lnTo>
                  <a:lnTo>
                    <a:pt x="4473" y="218"/>
                  </a:lnTo>
                  <a:lnTo>
                    <a:pt x="4475" y="205"/>
                  </a:lnTo>
                  <a:lnTo>
                    <a:pt x="4476" y="202"/>
                  </a:lnTo>
                  <a:lnTo>
                    <a:pt x="4477" y="205"/>
                  </a:lnTo>
                  <a:lnTo>
                    <a:pt x="4478" y="207"/>
                  </a:lnTo>
                  <a:lnTo>
                    <a:pt x="4479" y="204"/>
                  </a:lnTo>
                  <a:lnTo>
                    <a:pt x="4480" y="197"/>
                  </a:lnTo>
                  <a:lnTo>
                    <a:pt x="4481" y="189"/>
                  </a:lnTo>
                  <a:lnTo>
                    <a:pt x="4482" y="187"/>
                  </a:lnTo>
                  <a:lnTo>
                    <a:pt x="4483" y="189"/>
                  </a:lnTo>
                  <a:lnTo>
                    <a:pt x="4483" y="216"/>
                  </a:lnTo>
                  <a:lnTo>
                    <a:pt x="4484" y="328"/>
                  </a:lnTo>
                  <a:lnTo>
                    <a:pt x="4485" y="381"/>
                  </a:lnTo>
                  <a:lnTo>
                    <a:pt x="4486" y="378"/>
                  </a:lnTo>
                  <a:lnTo>
                    <a:pt x="4486" y="293"/>
                  </a:lnTo>
                  <a:lnTo>
                    <a:pt x="4487" y="183"/>
                  </a:lnTo>
                  <a:lnTo>
                    <a:pt x="4488" y="160"/>
                  </a:lnTo>
                  <a:lnTo>
                    <a:pt x="4489" y="166"/>
                  </a:lnTo>
                  <a:lnTo>
                    <a:pt x="4489" y="195"/>
                  </a:lnTo>
                  <a:lnTo>
                    <a:pt x="4490" y="235"/>
                  </a:lnTo>
                  <a:lnTo>
                    <a:pt x="4491" y="283"/>
                  </a:lnTo>
                  <a:lnTo>
                    <a:pt x="4492" y="302"/>
                  </a:lnTo>
                  <a:lnTo>
                    <a:pt x="4494" y="300"/>
                  </a:lnTo>
                  <a:lnTo>
                    <a:pt x="4494" y="243"/>
                  </a:lnTo>
                  <a:lnTo>
                    <a:pt x="4495" y="178"/>
                  </a:lnTo>
                  <a:lnTo>
                    <a:pt x="4496" y="179"/>
                  </a:lnTo>
                  <a:lnTo>
                    <a:pt x="4496" y="168"/>
                  </a:lnTo>
                  <a:lnTo>
                    <a:pt x="4497" y="179"/>
                  </a:lnTo>
                  <a:lnTo>
                    <a:pt x="4497" y="220"/>
                  </a:lnTo>
                  <a:lnTo>
                    <a:pt x="4498" y="245"/>
                  </a:lnTo>
                  <a:lnTo>
                    <a:pt x="4499" y="264"/>
                  </a:lnTo>
                  <a:lnTo>
                    <a:pt x="4500" y="281"/>
                  </a:lnTo>
                  <a:lnTo>
                    <a:pt x="4501" y="267"/>
                  </a:lnTo>
                  <a:lnTo>
                    <a:pt x="4502" y="235"/>
                  </a:lnTo>
                  <a:lnTo>
                    <a:pt x="4503" y="218"/>
                  </a:lnTo>
                  <a:lnTo>
                    <a:pt x="4504" y="225"/>
                  </a:lnTo>
                  <a:lnTo>
                    <a:pt x="4504" y="216"/>
                  </a:lnTo>
                  <a:lnTo>
                    <a:pt x="4505" y="225"/>
                  </a:lnTo>
                  <a:lnTo>
                    <a:pt x="4505" y="230"/>
                  </a:lnTo>
                  <a:lnTo>
                    <a:pt x="4506" y="229"/>
                  </a:lnTo>
                  <a:lnTo>
                    <a:pt x="4506" y="231"/>
                  </a:lnTo>
                  <a:lnTo>
                    <a:pt x="4507" y="220"/>
                  </a:lnTo>
                  <a:lnTo>
                    <a:pt x="4508" y="203"/>
                  </a:lnTo>
                  <a:lnTo>
                    <a:pt x="4509" y="197"/>
                  </a:lnTo>
                  <a:lnTo>
                    <a:pt x="4510" y="202"/>
                  </a:lnTo>
                  <a:lnTo>
                    <a:pt x="4511" y="204"/>
                  </a:lnTo>
                  <a:lnTo>
                    <a:pt x="4512" y="203"/>
                  </a:lnTo>
                  <a:lnTo>
                    <a:pt x="4512" y="205"/>
                  </a:lnTo>
                  <a:lnTo>
                    <a:pt x="4514" y="197"/>
                  </a:lnTo>
                  <a:lnTo>
                    <a:pt x="4515" y="181"/>
                  </a:lnTo>
                  <a:lnTo>
                    <a:pt x="4516" y="164"/>
                  </a:lnTo>
                  <a:lnTo>
                    <a:pt x="4517" y="168"/>
                  </a:lnTo>
                  <a:lnTo>
                    <a:pt x="4517" y="161"/>
                  </a:lnTo>
                  <a:lnTo>
                    <a:pt x="4518" y="168"/>
                  </a:lnTo>
                  <a:lnTo>
                    <a:pt x="4518" y="273"/>
                  </a:lnTo>
                  <a:lnTo>
                    <a:pt x="4519" y="401"/>
                  </a:lnTo>
                  <a:lnTo>
                    <a:pt x="4520" y="387"/>
                  </a:lnTo>
                  <a:lnTo>
                    <a:pt x="4520" y="414"/>
                  </a:lnTo>
                  <a:lnTo>
                    <a:pt x="4521" y="387"/>
                  </a:lnTo>
                  <a:lnTo>
                    <a:pt x="4521" y="238"/>
                  </a:lnTo>
                  <a:lnTo>
                    <a:pt x="4522" y="172"/>
                  </a:lnTo>
                  <a:lnTo>
                    <a:pt x="4523" y="173"/>
                  </a:lnTo>
                  <a:lnTo>
                    <a:pt x="4523" y="158"/>
                  </a:lnTo>
                  <a:lnTo>
                    <a:pt x="4524" y="159"/>
                  </a:lnTo>
                  <a:lnTo>
                    <a:pt x="4524" y="179"/>
                  </a:lnTo>
                  <a:lnTo>
                    <a:pt x="4525" y="253"/>
                  </a:lnTo>
                  <a:lnTo>
                    <a:pt x="4526" y="333"/>
                  </a:lnTo>
                  <a:lnTo>
                    <a:pt x="4527" y="313"/>
                  </a:lnTo>
                  <a:lnTo>
                    <a:pt x="4527" y="338"/>
                  </a:lnTo>
                  <a:lnTo>
                    <a:pt x="4528" y="313"/>
                  </a:lnTo>
                  <a:lnTo>
                    <a:pt x="4528" y="221"/>
                  </a:lnTo>
                  <a:lnTo>
                    <a:pt x="4529" y="162"/>
                  </a:lnTo>
                  <a:lnTo>
                    <a:pt x="4530" y="169"/>
                  </a:lnTo>
                  <a:lnTo>
                    <a:pt x="4530" y="157"/>
                  </a:lnTo>
                  <a:lnTo>
                    <a:pt x="4531" y="169"/>
                  </a:lnTo>
                  <a:lnTo>
                    <a:pt x="4531" y="197"/>
                  </a:lnTo>
                  <a:lnTo>
                    <a:pt x="4532" y="242"/>
                  </a:lnTo>
                  <a:lnTo>
                    <a:pt x="4534" y="291"/>
                  </a:lnTo>
                  <a:lnTo>
                    <a:pt x="4535" y="286"/>
                  </a:lnTo>
                  <a:lnTo>
                    <a:pt x="4535" y="302"/>
                  </a:lnTo>
                  <a:lnTo>
                    <a:pt x="4536" y="286"/>
                  </a:lnTo>
                  <a:lnTo>
                    <a:pt x="4536" y="233"/>
                  </a:lnTo>
                  <a:lnTo>
                    <a:pt x="4537" y="211"/>
                  </a:lnTo>
                  <a:lnTo>
                    <a:pt x="4538" y="235"/>
                  </a:lnTo>
                  <a:lnTo>
                    <a:pt x="4539" y="239"/>
                  </a:lnTo>
                  <a:lnTo>
                    <a:pt x="4540" y="237"/>
                  </a:lnTo>
                  <a:lnTo>
                    <a:pt x="4540" y="227"/>
                  </a:lnTo>
                  <a:lnTo>
                    <a:pt x="4541" y="231"/>
                  </a:lnTo>
                  <a:lnTo>
                    <a:pt x="4541" y="225"/>
                  </a:lnTo>
                  <a:lnTo>
                    <a:pt x="4542" y="230"/>
                  </a:lnTo>
                  <a:lnTo>
                    <a:pt x="4542" y="220"/>
                  </a:lnTo>
                  <a:lnTo>
                    <a:pt x="4543" y="208"/>
                  </a:lnTo>
                  <a:lnTo>
                    <a:pt x="4544" y="211"/>
                  </a:lnTo>
                  <a:lnTo>
                    <a:pt x="4544" y="203"/>
                  </a:lnTo>
                  <a:lnTo>
                    <a:pt x="4545" y="206"/>
                  </a:lnTo>
                  <a:lnTo>
                    <a:pt x="4546" y="213"/>
                  </a:lnTo>
                  <a:lnTo>
                    <a:pt x="4547" y="218"/>
                  </a:lnTo>
                  <a:lnTo>
                    <a:pt x="4548" y="215"/>
                  </a:lnTo>
                  <a:lnTo>
                    <a:pt x="4548" y="206"/>
                  </a:lnTo>
                  <a:lnTo>
                    <a:pt x="4549" y="194"/>
                  </a:lnTo>
                  <a:lnTo>
                    <a:pt x="4550" y="190"/>
                  </a:lnTo>
                  <a:lnTo>
                    <a:pt x="4551" y="192"/>
                  </a:lnTo>
                  <a:lnTo>
                    <a:pt x="4551" y="189"/>
                  </a:lnTo>
                  <a:lnTo>
                    <a:pt x="4552" y="187"/>
                  </a:lnTo>
                  <a:lnTo>
                    <a:pt x="4552" y="192"/>
                  </a:lnTo>
                  <a:lnTo>
                    <a:pt x="4554" y="187"/>
                  </a:lnTo>
                  <a:lnTo>
                    <a:pt x="4554" y="180"/>
                  </a:lnTo>
                  <a:lnTo>
                    <a:pt x="4555" y="218"/>
                  </a:lnTo>
                  <a:lnTo>
                    <a:pt x="4556" y="351"/>
                  </a:lnTo>
                  <a:lnTo>
                    <a:pt x="4557" y="394"/>
                  </a:lnTo>
                  <a:lnTo>
                    <a:pt x="4558" y="388"/>
                  </a:lnTo>
                  <a:lnTo>
                    <a:pt x="4558" y="292"/>
                  </a:lnTo>
                  <a:lnTo>
                    <a:pt x="4559" y="205"/>
                  </a:lnTo>
                  <a:lnTo>
                    <a:pt x="4560" y="186"/>
                  </a:lnTo>
                  <a:lnTo>
                    <a:pt x="4561" y="180"/>
                  </a:lnTo>
                  <a:lnTo>
                    <a:pt x="4562" y="178"/>
                  </a:lnTo>
                  <a:lnTo>
                    <a:pt x="4562" y="220"/>
                  </a:lnTo>
                  <a:lnTo>
                    <a:pt x="4563" y="281"/>
                  </a:lnTo>
                  <a:lnTo>
                    <a:pt x="4564" y="290"/>
                  </a:lnTo>
                  <a:lnTo>
                    <a:pt x="4565" y="288"/>
                  </a:lnTo>
                  <a:lnTo>
                    <a:pt x="4565" y="238"/>
                  </a:lnTo>
                  <a:lnTo>
                    <a:pt x="4566" y="193"/>
                  </a:lnTo>
                  <a:lnTo>
                    <a:pt x="4567" y="182"/>
                  </a:lnTo>
                  <a:lnTo>
                    <a:pt x="4568" y="187"/>
                  </a:lnTo>
                  <a:lnTo>
                    <a:pt x="4569" y="186"/>
                  </a:lnTo>
                  <a:lnTo>
                    <a:pt x="4569" y="212"/>
                  </a:lnTo>
                  <a:lnTo>
                    <a:pt x="4570" y="264"/>
                  </a:lnTo>
                  <a:lnTo>
                    <a:pt x="4571" y="291"/>
                  </a:lnTo>
                  <a:lnTo>
                    <a:pt x="4572" y="290"/>
                  </a:lnTo>
                  <a:lnTo>
                    <a:pt x="4572" y="260"/>
                  </a:lnTo>
                  <a:lnTo>
                    <a:pt x="4574" y="220"/>
                  </a:lnTo>
                  <a:lnTo>
                    <a:pt x="4575" y="211"/>
                  </a:lnTo>
                  <a:lnTo>
                    <a:pt x="4576" y="215"/>
                  </a:lnTo>
                  <a:lnTo>
                    <a:pt x="4576" y="213"/>
                  </a:lnTo>
                  <a:lnTo>
                    <a:pt x="4577" y="214"/>
                  </a:lnTo>
                  <a:lnTo>
                    <a:pt x="4577" y="220"/>
                  </a:lnTo>
                  <a:lnTo>
                    <a:pt x="4578" y="232"/>
                  </a:lnTo>
                  <a:lnTo>
                    <a:pt x="4579" y="237"/>
                  </a:lnTo>
                  <a:lnTo>
                    <a:pt x="4580" y="232"/>
                  </a:lnTo>
                  <a:lnTo>
                    <a:pt x="4580" y="217"/>
                  </a:lnTo>
                  <a:lnTo>
                    <a:pt x="4581" y="207"/>
                  </a:lnTo>
                  <a:lnTo>
                    <a:pt x="4582" y="204"/>
                  </a:lnTo>
                  <a:lnTo>
                    <a:pt x="4583" y="211"/>
                  </a:lnTo>
                  <a:lnTo>
                    <a:pt x="4584" y="225"/>
                  </a:lnTo>
                  <a:lnTo>
                    <a:pt x="4585" y="220"/>
                  </a:lnTo>
                  <a:lnTo>
                    <a:pt x="4586" y="210"/>
                  </a:lnTo>
                  <a:lnTo>
                    <a:pt x="4587" y="205"/>
                  </a:lnTo>
                  <a:lnTo>
                    <a:pt x="4588" y="206"/>
                  </a:lnTo>
                  <a:lnTo>
                    <a:pt x="4588" y="204"/>
                  </a:lnTo>
                  <a:lnTo>
                    <a:pt x="4589" y="205"/>
                  </a:lnTo>
                  <a:lnTo>
                    <a:pt x="4589" y="209"/>
                  </a:lnTo>
                  <a:lnTo>
                    <a:pt x="4590" y="207"/>
                  </a:lnTo>
                  <a:lnTo>
                    <a:pt x="4591" y="205"/>
                  </a:lnTo>
                  <a:lnTo>
                    <a:pt x="4591" y="209"/>
                  </a:lnTo>
                  <a:lnTo>
                    <a:pt x="4593" y="217"/>
                  </a:lnTo>
                  <a:lnTo>
                    <a:pt x="4594" y="230"/>
                  </a:lnTo>
                  <a:lnTo>
                    <a:pt x="4595" y="266"/>
                  </a:lnTo>
                  <a:lnTo>
                    <a:pt x="4596" y="305"/>
                  </a:lnTo>
                  <a:lnTo>
                    <a:pt x="4597" y="304"/>
                  </a:lnTo>
                  <a:lnTo>
                    <a:pt x="4597" y="311"/>
                  </a:lnTo>
                  <a:lnTo>
                    <a:pt x="4598" y="304"/>
                  </a:lnTo>
                  <a:lnTo>
                    <a:pt x="4598" y="265"/>
                  </a:lnTo>
                  <a:lnTo>
                    <a:pt x="4599" y="235"/>
                  </a:lnTo>
                  <a:lnTo>
                    <a:pt x="4600" y="220"/>
                  </a:lnTo>
                  <a:lnTo>
                    <a:pt x="4601" y="218"/>
                  </a:lnTo>
                  <a:lnTo>
                    <a:pt x="4602" y="231"/>
                  </a:lnTo>
                  <a:lnTo>
                    <a:pt x="4603" y="242"/>
                  </a:lnTo>
                  <a:lnTo>
                    <a:pt x="4604" y="235"/>
                  </a:lnTo>
                  <a:lnTo>
                    <a:pt x="4605" y="223"/>
                  </a:lnTo>
                  <a:lnTo>
                    <a:pt x="4606" y="210"/>
                  </a:lnTo>
                  <a:lnTo>
                    <a:pt x="4607" y="204"/>
                  </a:lnTo>
                  <a:lnTo>
                    <a:pt x="4608" y="209"/>
                  </a:lnTo>
                  <a:lnTo>
                    <a:pt x="4609" y="220"/>
                  </a:lnTo>
                  <a:lnTo>
                    <a:pt x="4610" y="235"/>
                  </a:lnTo>
                  <a:lnTo>
                    <a:pt x="4611" y="249"/>
                  </a:lnTo>
                  <a:lnTo>
                    <a:pt x="4613" y="253"/>
                  </a:lnTo>
                  <a:lnTo>
                    <a:pt x="4614" y="243"/>
                  </a:lnTo>
                  <a:lnTo>
                    <a:pt x="4615" y="229"/>
                  </a:lnTo>
                  <a:lnTo>
                    <a:pt x="4616" y="220"/>
                  </a:lnTo>
                  <a:lnTo>
                    <a:pt x="4617" y="223"/>
                  </a:lnTo>
                  <a:lnTo>
                    <a:pt x="4618" y="229"/>
                  </a:lnTo>
                  <a:lnTo>
                    <a:pt x="4619" y="233"/>
                  </a:lnTo>
                  <a:lnTo>
                    <a:pt x="4620" y="232"/>
                  </a:lnTo>
                  <a:lnTo>
                    <a:pt x="4620" y="229"/>
                  </a:lnTo>
                  <a:lnTo>
                    <a:pt x="4621" y="224"/>
                  </a:lnTo>
                  <a:lnTo>
                    <a:pt x="4622" y="218"/>
                  </a:lnTo>
                  <a:lnTo>
                    <a:pt x="4623" y="216"/>
                  </a:lnTo>
                  <a:lnTo>
                    <a:pt x="4624" y="214"/>
                  </a:lnTo>
                  <a:lnTo>
                    <a:pt x="4625" y="212"/>
                  </a:lnTo>
                  <a:lnTo>
                    <a:pt x="4626" y="215"/>
                  </a:lnTo>
                  <a:lnTo>
                    <a:pt x="4627" y="220"/>
                  </a:lnTo>
                  <a:lnTo>
                    <a:pt x="4628" y="216"/>
                  </a:lnTo>
                  <a:lnTo>
                    <a:pt x="4629" y="217"/>
                  </a:lnTo>
                  <a:lnTo>
                    <a:pt x="4629" y="214"/>
                  </a:lnTo>
                  <a:lnTo>
                    <a:pt x="4630" y="215"/>
                  </a:lnTo>
                  <a:lnTo>
                    <a:pt x="4630" y="213"/>
                  </a:lnTo>
                  <a:lnTo>
                    <a:pt x="4631" y="215"/>
                  </a:lnTo>
                  <a:lnTo>
                    <a:pt x="4633" y="214"/>
                  </a:lnTo>
                  <a:lnTo>
                    <a:pt x="4633" y="216"/>
                  </a:lnTo>
                  <a:lnTo>
                    <a:pt x="4634" y="225"/>
                  </a:lnTo>
                  <a:lnTo>
                    <a:pt x="4635" y="237"/>
                  </a:lnTo>
                  <a:lnTo>
                    <a:pt x="4636" y="261"/>
                  </a:lnTo>
                  <a:lnTo>
                    <a:pt x="4637" y="282"/>
                  </a:lnTo>
                  <a:lnTo>
                    <a:pt x="4638" y="279"/>
                  </a:lnTo>
                  <a:lnTo>
                    <a:pt x="4638" y="283"/>
                  </a:lnTo>
                  <a:lnTo>
                    <a:pt x="4639" y="279"/>
                  </a:lnTo>
                  <a:lnTo>
                    <a:pt x="4639" y="257"/>
                  </a:lnTo>
                  <a:lnTo>
                    <a:pt x="4640" y="237"/>
                  </a:lnTo>
                  <a:lnTo>
                    <a:pt x="4641" y="224"/>
                  </a:lnTo>
                  <a:lnTo>
                    <a:pt x="4642" y="220"/>
                  </a:lnTo>
                  <a:lnTo>
                    <a:pt x="4643" y="231"/>
                  </a:lnTo>
                  <a:lnTo>
                    <a:pt x="4644" y="237"/>
                  </a:lnTo>
                  <a:lnTo>
                    <a:pt x="4645" y="234"/>
                  </a:lnTo>
                  <a:lnTo>
                    <a:pt x="4646" y="224"/>
                  </a:lnTo>
                  <a:lnTo>
                    <a:pt x="4647" y="214"/>
                  </a:lnTo>
                  <a:lnTo>
                    <a:pt x="4648" y="211"/>
                  </a:lnTo>
                  <a:lnTo>
                    <a:pt x="4649" y="214"/>
                  </a:lnTo>
                  <a:lnTo>
                    <a:pt x="4650" y="221"/>
                  </a:lnTo>
                  <a:lnTo>
                    <a:pt x="4651" y="233"/>
                  </a:lnTo>
                  <a:lnTo>
                    <a:pt x="4653" y="240"/>
                  </a:lnTo>
                  <a:lnTo>
                    <a:pt x="4654" y="239"/>
                  </a:lnTo>
                  <a:lnTo>
                    <a:pt x="4654" y="236"/>
                  </a:lnTo>
                  <a:lnTo>
                    <a:pt x="4655" y="230"/>
                  </a:lnTo>
                  <a:lnTo>
                    <a:pt x="4656" y="225"/>
                  </a:lnTo>
                  <a:lnTo>
                    <a:pt x="4657" y="223"/>
                  </a:lnTo>
                  <a:lnTo>
                    <a:pt x="4658" y="228"/>
                  </a:lnTo>
                  <a:lnTo>
                    <a:pt x="4659" y="235"/>
                  </a:lnTo>
                  <a:lnTo>
                    <a:pt x="4660" y="234"/>
                  </a:lnTo>
                  <a:lnTo>
                    <a:pt x="4660" y="237"/>
                  </a:lnTo>
                  <a:lnTo>
                    <a:pt x="4661" y="236"/>
                  </a:lnTo>
                  <a:lnTo>
                    <a:pt x="4661" y="232"/>
                  </a:lnTo>
                  <a:lnTo>
                    <a:pt x="4662" y="228"/>
                  </a:lnTo>
                  <a:lnTo>
                    <a:pt x="4663" y="226"/>
                  </a:lnTo>
                  <a:lnTo>
                    <a:pt x="4664" y="225"/>
                  </a:lnTo>
                  <a:lnTo>
                    <a:pt x="4665" y="226"/>
                  </a:lnTo>
                  <a:lnTo>
                    <a:pt x="4666" y="225"/>
                  </a:lnTo>
                  <a:lnTo>
                    <a:pt x="4666" y="223"/>
                  </a:lnTo>
                  <a:lnTo>
                    <a:pt x="4667" y="222"/>
                  </a:lnTo>
                  <a:lnTo>
                    <a:pt x="4668" y="223"/>
                  </a:lnTo>
                  <a:lnTo>
                    <a:pt x="4668" y="225"/>
                  </a:lnTo>
                  <a:lnTo>
                    <a:pt x="4669" y="221"/>
                  </a:lnTo>
                  <a:lnTo>
                    <a:pt x="4670" y="222"/>
                  </a:lnTo>
                  <a:lnTo>
                    <a:pt x="4670" y="217"/>
                  </a:lnTo>
                  <a:lnTo>
                    <a:pt x="4671" y="214"/>
                  </a:lnTo>
                  <a:lnTo>
                    <a:pt x="4673" y="216"/>
                  </a:lnTo>
                  <a:lnTo>
                    <a:pt x="4673" y="213"/>
                  </a:lnTo>
                  <a:lnTo>
                    <a:pt x="4674" y="216"/>
                  </a:lnTo>
                  <a:lnTo>
                    <a:pt x="4674" y="219"/>
                  </a:lnTo>
                  <a:lnTo>
                    <a:pt x="4675" y="218"/>
                  </a:lnTo>
                  <a:lnTo>
                    <a:pt x="4676" y="217"/>
                  </a:lnTo>
                  <a:lnTo>
                    <a:pt x="4676" y="219"/>
                  </a:lnTo>
                  <a:lnTo>
                    <a:pt x="4677" y="218"/>
                  </a:lnTo>
                  <a:lnTo>
                    <a:pt x="4677" y="223"/>
                  </a:lnTo>
                  <a:lnTo>
                    <a:pt x="4678" y="228"/>
                  </a:lnTo>
                  <a:lnTo>
                    <a:pt x="4679" y="235"/>
                  </a:lnTo>
                  <a:lnTo>
                    <a:pt x="4680" y="245"/>
                  </a:lnTo>
                  <a:lnTo>
                    <a:pt x="4681" y="254"/>
                  </a:lnTo>
                  <a:lnTo>
                    <a:pt x="4682" y="251"/>
                  </a:lnTo>
                  <a:lnTo>
                    <a:pt x="4683" y="247"/>
                  </a:lnTo>
                  <a:lnTo>
                    <a:pt x="4684" y="242"/>
                  </a:lnTo>
                  <a:lnTo>
                    <a:pt x="4685" y="237"/>
                  </a:lnTo>
                  <a:lnTo>
                    <a:pt x="4686" y="234"/>
                  </a:lnTo>
                  <a:lnTo>
                    <a:pt x="4687" y="234"/>
                  </a:lnTo>
                  <a:lnTo>
                    <a:pt x="4687" y="233"/>
                  </a:lnTo>
                  <a:lnTo>
                    <a:pt x="4688" y="234"/>
                  </a:lnTo>
                  <a:lnTo>
                    <a:pt x="4688" y="231"/>
                  </a:lnTo>
                  <a:lnTo>
                    <a:pt x="4689" y="232"/>
                  </a:lnTo>
                  <a:lnTo>
                    <a:pt x="4689" y="229"/>
                  </a:lnTo>
                  <a:lnTo>
                    <a:pt x="4690" y="227"/>
                  </a:lnTo>
                  <a:lnTo>
                    <a:pt x="4692" y="225"/>
                  </a:lnTo>
                  <a:lnTo>
                    <a:pt x="4693" y="226"/>
                  </a:lnTo>
                  <a:lnTo>
                    <a:pt x="4693" y="224"/>
                  </a:lnTo>
                  <a:lnTo>
                    <a:pt x="4694" y="221"/>
                  </a:lnTo>
                  <a:lnTo>
                    <a:pt x="4695" y="223"/>
                  </a:lnTo>
                  <a:lnTo>
                    <a:pt x="4695" y="241"/>
                  </a:lnTo>
                  <a:lnTo>
                    <a:pt x="4696" y="257"/>
                  </a:lnTo>
                  <a:lnTo>
                    <a:pt x="4697" y="242"/>
                  </a:lnTo>
                  <a:lnTo>
                    <a:pt x="4697" y="259"/>
                  </a:lnTo>
                  <a:lnTo>
                    <a:pt x="4698" y="242"/>
                  </a:lnTo>
                  <a:lnTo>
                    <a:pt x="4698" y="217"/>
                  </a:lnTo>
                  <a:lnTo>
                    <a:pt x="4699" y="219"/>
                  </a:lnTo>
                  <a:lnTo>
                    <a:pt x="4699" y="215"/>
                  </a:lnTo>
                  <a:lnTo>
                    <a:pt x="4700" y="218"/>
                  </a:lnTo>
                  <a:lnTo>
                    <a:pt x="4700" y="221"/>
                  </a:lnTo>
                  <a:lnTo>
                    <a:pt x="4701" y="219"/>
                  </a:lnTo>
                  <a:lnTo>
                    <a:pt x="4701" y="225"/>
                  </a:lnTo>
                  <a:lnTo>
                    <a:pt x="4702" y="224"/>
                  </a:lnTo>
                  <a:lnTo>
                    <a:pt x="4702" y="227"/>
                  </a:lnTo>
                  <a:lnTo>
                    <a:pt x="4703" y="224"/>
                  </a:lnTo>
                  <a:lnTo>
                    <a:pt x="4703" y="220"/>
                  </a:lnTo>
                  <a:lnTo>
                    <a:pt x="4704" y="222"/>
                  </a:lnTo>
                  <a:lnTo>
                    <a:pt x="4704" y="226"/>
                  </a:lnTo>
                  <a:lnTo>
                    <a:pt x="4705" y="228"/>
                  </a:lnTo>
                  <a:lnTo>
                    <a:pt x="4706" y="227"/>
                  </a:lnTo>
                  <a:lnTo>
                    <a:pt x="4706" y="220"/>
                  </a:lnTo>
                  <a:lnTo>
                    <a:pt x="4707" y="218"/>
                  </a:lnTo>
                  <a:lnTo>
                    <a:pt x="4708" y="220"/>
                  </a:lnTo>
                  <a:lnTo>
                    <a:pt x="4708" y="217"/>
                  </a:lnTo>
                  <a:lnTo>
                    <a:pt x="4709" y="218"/>
                  </a:lnTo>
                  <a:lnTo>
                    <a:pt x="4709" y="223"/>
                  </a:lnTo>
                  <a:lnTo>
                    <a:pt x="4710" y="227"/>
                  </a:lnTo>
                  <a:lnTo>
                    <a:pt x="4712" y="225"/>
                  </a:lnTo>
                  <a:lnTo>
                    <a:pt x="4713" y="226"/>
                  </a:lnTo>
                  <a:lnTo>
                    <a:pt x="4714" y="224"/>
                  </a:lnTo>
                  <a:lnTo>
                    <a:pt x="4715" y="225"/>
                  </a:lnTo>
                  <a:lnTo>
                    <a:pt x="4715" y="223"/>
                  </a:lnTo>
                  <a:lnTo>
                    <a:pt x="4716" y="224"/>
                  </a:lnTo>
                  <a:lnTo>
                    <a:pt x="4716" y="231"/>
                  </a:lnTo>
                  <a:lnTo>
                    <a:pt x="4717" y="234"/>
                  </a:lnTo>
                  <a:lnTo>
                    <a:pt x="4718" y="233"/>
                  </a:lnTo>
                  <a:lnTo>
                    <a:pt x="4718" y="232"/>
                  </a:lnTo>
                  <a:lnTo>
                    <a:pt x="4719" y="233"/>
                  </a:lnTo>
                  <a:lnTo>
                    <a:pt x="4719" y="238"/>
                  </a:lnTo>
                  <a:lnTo>
                    <a:pt x="4720" y="236"/>
                  </a:lnTo>
                  <a:lnTo>
                    <a:pt x="4721" y="238"/>
                  </a:lnTo>
                  <a:lnTo>
                    <a:pt x="4722" y="236"/>
                  </a:lnTo>
                  <a:lnTo>
                    <a:pt x="4722" y="235"/>
                  </a:lnTo>
                  <a:lnTo>
                    <a:pt x="4723" y="237"/>
                  </a:lnTo>
                  <a:lnTo>
                    <a:pt x="4724" y="239"/>
                  </a:lnTo>
                  <a:lnTo>
                    <a:pt x="4725" y="237"/>
                  </a:lnTo>
                  <a:lnTo>
                    <a:pt x="4725" y="241"/>
                  </a:lnTo>
                  <a:lnTo>
                    <a:pt x="4726" y="250"/>
                  </a:lnTo>
                  <a:lnTo>
                    <a:pt x="4727" y="244"/>
                  </a:lnTo>
                  <a:lnTo>
                    <a:pt x="4728" y="233"/>
                  </a:lnTo>
                  <a:lnTo>
                    <a:pt x="4729" y="226"/>
                  </a:lnTo>
                  <a:lnTo>
                    <a:pt x="4730" y="224"/>
                  </a:lnTo>
                  <a:lnTo>
                    <a:pt x="4732" y="225"/>
                  </a:lnTo>
                  <a:lnTo>
                    <a:pt x="4733" y="228"/>
                  </a:lnTo>
                  <a:lnTo>
                    <a:pt x="4734" y="231"/>
                  </a:lnTo>
                  <a:lnTo>
                    <a:pt x="4735" y="234"/>
                  </a:lnTo>
                  <a:lnTo>
                    <a:pt x="4736" y="240"/>
                  </a:lnTo>
                  <a:lnTo>
                    <a:pt x="4737" y="247"/>
                  </a:lnTo>
                  <a:lnTo>
                    <a:pt x="4738" y="244"/>
                  </a:lnTo>
                  <a:lnTo>
                    <a:pt x="4738" y="248"/>
                  </a:lnTo>
                  <a:lnTo>
                    <a:pt x="4739" y="244"/>
                  </a:lnTo>
                  <a:lnTo>
                    <a:pt x="4739" y="236"/>
                  </a:lnTo>
                  <a:lnTo>
                    <a:pt x="4740" y="230"/>
                  </a:lnTo>
                  <a:lnTo>
                    <a:pt x="4741" y="227"/>
                  </a:lnTo>
                  <a:lnTo>
                    <a:pt x="4742" y="224"/>
                  </a:lnTo>
                  <a:lnTo>
                    <a:pt x="4743" y="221"/>
                  </a:lnTo>
                  <a:lnTo>
                    <a:pt x="4744" y="218"/>
                  </a:lnTo>
                  <a:lnTo>
                    <a:pt x="4745" y="217"/>
                  </a:lnTo>
                  <a:lnTo>
                    <a:pt x="4746" y="218"/>
                  </a:lnTo>
                  <a:lnTo>
                    <a:pt x="4747" y="217"/>
                  </a:lnTo>
                  <a:lnTo>
                    <a:pt x="4747" y="214"/>
                  </a:lnTo>
                  <a:lnTo>
                    <a:pt x="4748" y="216"/>
                  </a:lnTo>
                  <a:lnTo>
                    <a:pt x="4749" y="214"/>
                  </a:lnTo>
                  <a:lnTo>
                    <a:pt x="4749" y="217"/>
                  </a:lnTo>
                  <a:lnTo>
                    <a:pt x="4750" y="221"/>
                  </a:lnTo>
                  <a:lnTo>
                    <a:pt x="4752" y="225"/>
                  </a:lnTo>
                  <a:lnTo>
                    <a:pt x="4753" y="224"/>
                  </a:lnTo>
                  <a:lnTo>
                    <a:pt x="4753" y="223"/>
                  </a:lnTo>
                  <a:lnTo>
                    <a:pt x="4754" y="224"/>
                  </a:lnTo>
                  <a:lnTo>
                    <a:pt x="4754" y="222"/>
                  </a:lnTo>
                  <a:lnTo>
                    <a:pt x="4755" y="223"/>
                  </a:lnTo>
                  <a:lnTo>
                    <a:pt x="4755" y="224"/>
                  </a:lnTo>
                  <a:lnTo>
                    <a:pt x="4756" y="229"/>
                  </a:lnTo>
                  <a:lnTo>
                    <a:pt x="4757" y="231"/>
                  </a:lnTo>
                  <a:lnTo>
                    <a:pt x="4758" y="230"/>
                  </a:lnTo>
                  <a:lnTo>
                    <a:pt x="4759" y="229"/>
                  </a:lnTo>
                  <a:lnTo>
                    <a:pt x="4759" y="233"/>
                  </a:lnTo>
                  <a:lnTo>
                    <a:pt x="4760" y="232"/>
                  </a:lnTo>
                  <a:lnTo>
                    <a:pt x="4760" y="234"/>
                  </a:lnTo>
                  <a:lnTo>
                    <a:pt x="4761" y="234"/>
                  </a:lnTo>
                  <a:lnTo>
                    <a:pt x="4761" y="231"/>
                  </a:lnTo>
                  <a:lnTo>
                    <a:pt x="4762" y="230"/>
                  </a:lnTo>
                  <a:lnTo>
                    <a:pt x="4763" y="229"/>
                  </a:lnTo>
                  <a:lnTo>
                    <a:pt x="4763" y="231"/>
                  </a:lnTo>
                  <a:lnTo>
                    <a:pt x="4764" y="229"/>
                  </a:lnTo>
                  <a:lnTo>
                    <a:pt x="4764" y="225"/>
                  </a:lnTo>
                  <a:lnTo>
                    <a:pt x="4765" y="226"/>
                  </a:lnTo>
                  <a:lnTo>
                    <a:pt x="4765" y="242"/>
                  </a:lnTo>
                  <a:lnTo>
                    <a:pt x="4766" y="262"/>
                  </a:lnTo>
                  <a:lnTo>
                    <a:pt x="4767" y="254"/>
                  </a:lnTo>
                  <a:lnTo>
                    <a:pt x="4767" y="264"/>
                  </a:lnTo>
                  <a:lnTo>
                    <a:pt x="4768" y="254"/>
                  </a:lnTo>
                  <a:lnTo>
                    <a:pt x="4768" y="242"/>
                  </a:lnTo>
                  <a:lnTo>
                    <a:pt x="4769" y="237"/>
                  </a:lnTo>
                  <a:lnTo>
                    <a:pt x="4770" y="229"/>
                  </a:lnTo>
                  <a:lnTo>
                    <a:pt x="4772" y="222"/>
                  </a:lnTo>
                  <a:lnTo>
                    <a:pt x="4773" y="220"/>
                  </a:lnTo>
                  <a:lnTo>
                    <a:pt x="4774" y="221"/>
                  </a:lnTo>
                  <a:lnTo>
                    <a:pt x="4774" y="227"/>
                  </a:lnTo>
                  <a:lnTo>
                    <a:pt x="4775" y="233"/>
                  </a:lnTo>
                  <a:lnTo>
                    <a:pt x="4776" y="237"/>
                  </a:lnTo>
                  <a:lnTo>
                    <a:pt x="4777" y="236"/>
                  </a:lnTo>
                  <a:lnTo>
                    <a:pt x="4777" y="240"/>
                  </a:lnTo>
                  <a:lnTo>
                    <a:pt x="4778" y="242"/>
                  </a:lnTo>
                  <a:lnTo>
                    <a:pt x="4779" y="241"/>
                  </a:lnTo>
                  <a:lnTo>
                    <a:pt x="4779" y="239"/>
                  </a:lnTo>
                  <a:lnTo>
                    <a:pt x="4780" y="234"/>
                  </a:lnTo>
                  <a:lnTo>
                    <a:pt x="4781" y="234"/>
                  </a:lnTo>
                  <a:lnTo>
                    <a:pt x="4782" y="233"/>
                  </a:lnTo>
                  <a:lnTo>
                    <a:pt x="4783" y="225"/>
                  </a:lnTo>
                  <a:lnTo>
                    <a:pt x="4784" y="219"/>
                  </a:lnTo>
                  <a:lnTo>
                    <a:pt x="4785" y="218"/>
                  </a:lnTo>
                  <a:lnTo>
                    <a:pt x="4786" y="215"/>
                  </a:lnTo>
                  <a:lnTo>
                    <a:pt x="4787" y="212"/>
                  </a:lnTo>
                  <a:lnTo>
                    <a:pt x="4788" y="213"/>
                  </a:lnTo>
                  <a:lnTo>
                    <a:pt x="4789" y="215"/>
                  </a:lnTo>
                  <a:lnTo>
                    <a:pt x="4791" y="217"/>
                  </a:lnTo>
                  <a:lnTo>
                    <a:pt x="4792" y="218"/>
                  </a:lnTo>
                  <a:lnTo>
                    <a:pt x="4793" y="217"/>
                  </a:lnTo>
                  <a:lnTo>
                    <a:pt x="4793" y="220"/>
                  </a:lnTo>
                  <a:lnTo>
                    <a:pt x="4794" y="225"/>
                  </a:lnTo>
                  <a:lnTo>
                    <a:pt x="4795" y="227"/>
                  </a:lnTo>
                  <a:lnTo>
                    <a:pt x="4796" y="228"/>
                  </a:lnTo>
                  <a:lnTo>
                    <a:pt x="4797" y="227"/>
                  </a:lnTo>
                  <a:lnTo>
                    <a:pt x="4797" y="230"/>
                  </a:lnTo>
                  <a:lnTo>
                    <a:pt x="4798" y="229"/>
                  </a:lnTo>
                  <a:lnTo>
                    <a:pt x="4799" y="233"/>
                  </a:lnTo>
                  <a:lnTo>
                    <a:pt x="4800" y="231"/>
                  </a:lnTo>
                  <a:lnTo>
                    <a:pt x="4800" y="234"/>
                  </a:lnTo>
                  <a:lnTo>
                    <a:pt x="4801" y="234"/>
                  </a:lnTo>
                  <a:lnTo>
                    <a:pt x="4801" y="235"/>
                  </a:lnTo>
                  <a:lnTo>
                    <a:pt x="4802" y="234"/>
                  </a:lnTo>
                  <a:lnTo>
                    <a:pt x="4802" y="231"/>
                  </a:lnTo>
                  <a:lnTo>
                    <a:pt x="4803" y="227"/>
                  </a:lnTo>
                  <a:lnTo>
                    <a:pt x="4804" y="228"/>
                  </a:lnTo>
                  <a:lnTo>
                    <a:pt x="4804" y="226"/>
                  </a:lnTo>
                  <a:lnTo>
                    <a:pt x="4805" y="228"/>
                  </a:lnTo>
                  <a:lnTo>
                    <a:pt x="4806" y="227"/>
                  </a:lnTo>
                  <a:lnTo>
                    <a:pt x="4806" y="242"/>
                  </a:lnTo>
                  <a:lnTo>
                    <a:pt x="4807" y="256"/>
                  </a:lnTo>
                  <a:lnTo>
                    <a:pt x="4808" y="251"/>
                  </a:lnTo>
                  <a:lnTo>
                    <a:pt x="4809" y="245"/>
                  </a:lnTo>
                  <a:lnTo>
                    <a:pt x="4811" y="241"/>
                  </a:lnTo>
                  <a:lnTo>
                    <a:pt x="4812" y="231"/>
                  </a:lnTo>
                  <a:lnTo>
                    <a:pt x="4813" y="223"/>
                  </a:lnTo>
                  <a:lnTo>
                    <a:pt x="4814" y="224"/>
                  </a:lnTo>
                  <a:lnTo>
                    <a:pt x="4815" y="229"/>
                  </a:lnTo>
                  <a:lnTo>
                    <a:pt x="4816" y="237"/>
                  </a:lnTo>
                  <a:lnTo>
                    <a:pt x="4817" y="241"/>
                  </a:lnTo>
                  <a:lnTo>
                    <a:pt x="4818" y="240"/>
                  </a:lnTo>
                  <a:lnTo>
                    <a:pt x="4818" y="239"/>
                  </a:lnTo>
                  <a:lnTo>
                    <a:pt x="4819" y="234"/>
                  </a:lnTo>
                  <a:lnTo>
                    <a:pt x="4820" y="228"/>
                  </a:lnTo>
                  <a:lnTo>
                    <a:pt x="4821" y="223"/>
                  </a:lnTo>
                  <a:lnTo>
                    <a:pt x="4822" y="224"/>
                  </a:lnTo>
                  <a:lnTo>
                    <a:pt x="4822" y="220"/>
                  </a:lnTo>
                  <a:lnTo>
                    <a:pt x="4823" y="221"/>
                  </a:lnTo>
                  <a:lnTo>
                    <a:pt x="4823" y="219"/>
                  </a:lnTo>
                  <a:lnTo>
                    <a:pt x="4824" y="220"/>
                  </a:lnTo>
                  <a:lnTo>
                    <a:pt x="4824" y="220"/>
                  </a:lnTo>
                  <a:lnTo>
                    <a:pt x="4825" y="218"/>
                  </a:lnTo>
                  <a:lnTo>
                    <a:pt x="4825" y="221"/>
                  </a:lnTo>
                  <a:lnTo>
                    <a:pt x="4826" y="218"/>
                  </a:lnTo>
                  <a:lnTo>
                    <a:pt x="4826" y="214"/>
                  </a:lnTo>
                  <a:lnTo>
                    <a:pt x="4827" y="215"/>
                  </a:lnTo>
                  <a:lnTo>
                    <a:pt x="4828" y="214"/>
                  </a:lnTo>
                  <a:lnTo>
                    <a:pt x="4829" y="215"/>
                  </a:lnTo>
                  <a:lnTo>
                    <a:pt x="4831" y="218"/>
                  </a:lnTo>
                  <a:lnTo>
                    <a:pt x="4832" y="221"/>
                  </a:lnTo>
                  <a:lnTo>
                    <a:pt x="4833" y="220"/>
                  </a:lnTo>
                  <a:lnTo>
                    <a:pt x="4833" y="223"/>
                  </a:lnTo>
                  <a:lnTo>
                    <a:pt x="4834" y="222"/>
                  </a:lnTo>
                  <a:lnTo>
                    <a:pt x="4834" y="225"/>
                  </a:lnTo>
                  <a:lnTo>
                    <a:pt x="4835" y="229"/>
                  </a:lnTo>
                  <a:lnTo>
                    <a:pt x="4836" y="227"/>
                  </a:lnTo>
                  <a:lnTo>
                    <a:pt x="4837" y="229"/>
                  </a:lnTo>
                  <a:lnTo>
                    <a:pt x="4837" y="233"/>
                  </a:lnTo>
                  <a:lnTo>
                    <a:pt x="4838" y="234"/>
                  </a:lnTo>
                  <a:lnTo>
                    <a:pt x="4839" y="235"/>
                  </a:lnTo>
                  <a:lnTo>
                    <a:pt x="4840" y="234"/>
                  </a:lnTo>
                  <a:lnTo>
                    <a:pt x="4840" y="236"/>
                  </a:lnTo>
                  <a:lnTo>
                    <a:pt x="4841" y="235"/>
                  </a:lnTo>
                  <a:lnTo>
                    <a:pt x="4841" y="233"/>
                  </a:lnTo>
                  <a:lnTo>
                    <a:pt x="4842" y="234"/>
                  </a:lnTo>
                  <a:lnTo>
                    <a:pt x="4842" y="232"/>
                  </a:lnTo>
                  <a:lnTo>
                    <a:pt x="4843" y="227"/>
                  </a:lnTo>
                  <a:lnTo>
                    <a:pt x="4844" y="230"/>
                  </a:lnTo>
                  <a:lnTo>
                    <a:pt x="4845" y="229"/>
                  </a:lnTo>
                  <a:lnTo>
                    <a:pt x="4846" y="237"/>
                  </a:lnTo>
                  <a:lnTo>
                    <a:pt x="4847" y="244"/>
                  </a:lnTo>
                  <a:lnTo>
                    <a:pt x="4848" y="249"/>
                  </a:lnTo>
                  <a:lnTo>
                    <a:pt x="4849" y="246"/>
                  </a:lnTo>
                  <a:lnTo>
                    <a:pt x="4851" y="245"/>
                  </a:lnTo>
                  <a:lnTo>
                    <a:pt x="4852" y="246"/>
                  </a:lnTo>
                  <a:lnTo>
                    <a:pt x="4852" y="243"/>
                  </a:lnTo>
                  <a:lnTo>
                    <a:pt x="4853" y="240"/>
                  </a:lnTo>
                  <a:lnTo>
                    <a:pt x="4854" y="241"/>
                  </a:lnTo>
                  <a:lnTo>
                    <a:pt x="4854" y="236"/>
                  </a:lnTo>
                  <a:lnTo>
                    <a:pt x="4855" y="238"/>
                  </a:lnTo>
                  <a:lnTo>
                    <a:pt x="4856" y="234"/>
                  </a:lnTo>
                  <a:lnTo>
                    <a:pt x="4857" y="229"/>
                  </a:lnTo>
                  <a:lnTo>
                    <a:pt x="4858" y="222"/>
                  </a:lnTo>
                  <a:lnTo>
                    <a:pt x="4859" y="218"/>
                  </a:lnTo>
                  <a:lnTo>
                    <a:pt x="4860" y="215"/>
                  </a:lnTo>
                  <a:lnTo>
                    <a:pt x="4861" y="216"/>
                  </a:lnTo>
                  <a:lnTo>
                    <a:pt x="4862" y="215"/>
                  </a:lnTo>
                  <a:lnTo>
                    <a:pt x="4862" y="214"/>
                  </a:lnTo>
                  <a:lnTo>
                    <a:pt x="4863" y="216"/>
                  </a:lnTo>
                  <a:lnTo>
                    <a:pt x="4864" y="215"/>
                  </a:lnTo>
                  <a:lnTo>
                    <a:pt x="4864" y="214"/>
                  </a:lnTo>
                  <a:lnTo>
                    <a:pt x="4865" y="212"/>
                  </a:lnTo>
                  <a:lnTo>
                    <a:pt x="4866" y="214"/>
                  </a:lnTo>
                  <a:lnTo>
                    <a:pt x="4867" y="213"/>
                  </a:lnTo>
                  <a:lnTo>
                    <a:pt x="4867" y="216"/>
                  </a:lnTo>
                  <a:lnTo>
                    <a:pt x="4868" y="217"/>
                  </a:lnTo>
                  <a:lnTo>
                    <a:pt x="4869" y="216"/>
                  </a:lnTo>
                  <a:lnTo>
                    <a:pt x="4869" y="219"/>
                  </a:lnTo>
                  <a:lnTo>
                    <a:pt x="4871" y="223"/>
                  </a:lnTo>
                  <a:lnTo>
                    <a:pt x="4872" y="222"/>
                  </a:lnTo>
                  <a:lnTo>
                    <a:pt x="4872" y="227"/>
                  </a:lnTo>
                  <a:lnTo>
                    <a:pt x="4873" y="229"/>
                  </a:lnTo>
                  <a:lnTo>
                    <a:pt x="4874" y="233"/>
                  </a:lnTo>
                  <a:lnTo>
                    <a:pt x="4875" y="235"/>
                  </a:lnTo>
                  <a:lnTo>
                    <a:pt x="4876" y="236"/>
                  </a:lnTo>
                  <a:lnTo>
                    <a:pt x="4877" y="235"/>
                  </a:lnTo>
                  <a:lnTo>
                    <a:pt x="4878" y="237"/>
                  </a:lnTo>
                  <a:lnTo>
                    <a:pt x="4879" y="236"/>
                  </a:lnTo>
                  <a:lnTo>
                    <a:pt x="4879" y="234"/>
                  </a:lnTo>
                  <a:lnTo>
                    <a:pt x="4880" y="235"/>
                  </a:lnTo>
                  <a:lnTo>
                    <a:pt x="4880" y="234"/>
                  </a:lnTo>
                  <a:lnTo>
                    <a:pt x="4881" y="235"/>
                  </a:lnTo>
                  <a:lnTo>
                    <a:pt x="4882" y="234"/>
                  </a:lnTo>
                  <a:lnTo>
                    <a:pt x="4883" y="234"/>
                  </a:lnTo>
                  <a:lnTo>
                    <a:pt x="4883" y="235"/>
                  </a:lnTo>
                  <a:lnTo>
                    <a:pt x="4884" y="234"/>
                  </a:lnTo>
                  <a:lnTo>
                    <a:pt x="4884" y="233"/>
                  </a:lnTo>
                  <a:lnTo>
                    <a:pt x="4885" y="234"/>
                  </a:lnTo>
                  <a:lnTo>
                    <a:pt x="4886" y="236"/>
                  </a:lnTo>
                  <a:lnTo>
                    <a:pt x="4887" y="235"/>
                  </a:lnTo>
                  <a:lnTo>
                    <a:pt x="4887" y="237"/>
                  </a:lnTo>
                  <a:lnTo>
                    <a:pt x="4888" y="234"/>
                  </a:lnTo>
                  <a:lnTo>
                    <a:pt x="4890" y="235"/>
                  </a:lnTo>
                  <a:lnTo>
                    <a:pt x="4891" y="236"/>
                  </a:lnTo>
                  <a:lnTo>
                    <a:pt x="4892" y="237"/>
                  </a:lnTo>
                  <a:lnTo>
                    <a:pt x="4893" y="236"/>
                  </a:lnTo>
                  <a:lnTo>
                    <a:pt x="4893" y="234"/>
                  </a:lnTo>
                  <a:lnTo>
                    <a:pt x="4894" y="234"/>
                  </a:lnTo>
                  <a:lnTo>
                    <a:pt x="4895" y="233"/>
                  </a:lnTo>
                  <a:lnTo>
                    <a:pt x="4895" y="234"/>
                  </a:lnTo>
                  <a:lnTo>
                    <a:pt x="4896" y="233"/>
                  </a:lnTo>
                  <a:lnTo>
                    <a:pt x="4896" y="230"/>
                  </a:lnTo>
                  <a:lnTo>
                    <a:pt x="4897" y="227"/>
                  </a:lnTo>
                  <a:lnTo>
                    <a:pt x="4898" y="225"/>
                  </a:lnTo>
                  <a:lnTo>
                    <a:pt x="4899" y="223"/>
                  </a:lnTo>
                  <a:lnTo>
                    <a:pt x="4900" y="224"/>
                  </a:lnTo>
                  <a:lnTo>
                    <a:pt x="4900" y="221"/>
                  </a:lnTo>
                  <a:lnTo>
                    <a:pt x="4901" y="219"/>
                  </a:lnTo>
                  <a:lnTo>
                    <a:pt x="4902" y="220"/>
                  </a:lnTo>
                  <a:lnTo>
                    <a:pt x="4902" y="218"/>
                  </a:lnTo>
                  <a:lnTo>
                    <a:pt x="4903" y="217"/>
                  </a:lnTo>
                  <a:lnTo>
                    <a:pt x="4904" y="218"/>
                  </a:lnTo>
                  <a:lnTo>
                    <a:pt x="4905" y="216"/>
                  </a:lnTo>
                  <a:lnTo>
                    <a:pt x="4905" y="220"/>
                  </a:lnTo>
                  <a:lnTo>
                    <a:pt x="4906" y="222"/>
                  </a:lnTo>
                  <a:lnTo>
                    <a:pt x="4907" y="221"/>
                  </a:lnTo>
                  <a:lnTo>
                    <a:pt x="4907" y="224"/>
                  </a:lnTo>
                  <a:lnTo>
                    <a:pt x="4908" y="227"/>
                  </a:lnTo>
                  <a:lnTo>
                    <a:pt x="4910" y="225"/>
                  </a:lnTo>
                  <a:lnTo>
                    <a:pt x="4911" y="226"/>
                  </a:lnTo>
                  <a:lnTo>
                    <a:pt x="4911" y="229"/>
                  </a:lnTo>
                  <a:lnTo>
                    <a:pt x="4912" y="229"/>
                  </a:lnTo>
                  <a:lnTo>
                    <a:pt x="4913" y="231"/>
                  </a:lnTo>
                  <a:lnTo>
                    <a:pt x="4914" y="233"/>
                  </a:lnTo>
                  <a:lnTo>
                    <a:pt x="4915" y="231"/>
                  </a:lnTo>
                  <a:lnTo>
                    <a:pt x="4915" y="234"/>
                  </a:lnTo>
                  <a:lnTo>
                    <a:pt x="4916" y="232"/>
                  </a:lnTo>
                  <a:lnTo>
                    <a:pt x="4917" y="231"/>
                  </a:lnTo>
                  <a:lnTo>
                    <a:pt x="4918" y="232"/>
                  </a:lnTo>
                  <a:lnTo>
                    <a:pt x="4919" y="231"/>
                  </a:lnTo>
                  <a:lnTo>
                    <a:pt x="4919" y="233"/>
                  </a:lnTo>
                  <a:lnTo>
                    <a:pt x="4920" y="231"/>
                  </a:lnTo>
                  <a:lnTo>
                    <a:pt x="4920" y="229"/>
                  </a:lnTo>
                  <a:lnTo>
                    <a:pt x="4921" y="231"/>
                  </a:lnTo>
                  <a:lnTo>
                    <a:pt x="4922" y="229"/>
                  </a:lnTo>
                  <a:lnTo>
                    <a:pt x="4923" y="230"/>
                  </a:lnTo>
                  <a:lnTo>
                    <a:pt x="4923" y="231"/>
                  </a:lnTo>
                  <a:lnTo>
                    <a:pt x="4924" y="230"/>
                  </a:lnTo>
                  <a:lnTo>
                    <a:pt x="4925" y="231"/>
                  </a:lnTo>
                  <a:lnTo>
                    <a:pt x="4926" y="233"/>
                  </a:lnTo>
                  <a:lnTo>
                    <a:pt x="4927" y="231"/>
                  </a:lnTo>
                  <a:lnTo>
                    <a:pt x="4928" y="232"/>
                  </a:lnTo>
                  <a:lnTo>
                    <a:pt x="4928" y="234"/>
                  </a:lnTo>
                  <a:lnTo>
                    <a:pt x="4930" y="232"/>
                  </a:lnTo>
                  <a:lnTo>
                    <a:pt x="4930" y="234"/>
                  </a:lnTo>
                  <a:lnTo>
                    <a:pt x="4931" y="233"/>
                  </a:lnTo>
                  <a:lnTo>
                    <a:pt x="4932" y="234"/>
                  </a:lnTo>
                  <a:lnTo>
                    <a:pt x="4932" y="235"/>
                  </a:lnTo>
                  <a:lnTo>
                    <a:pt x="4933" y="234"/>
                  </a:lnTo>
                  <a:lnTo>
                    <a:pt x="4933" y="237"/>
                  </a:lnTo>
                  <a:lnTo>
                    <a:pt x="4934" y="236"/>
                  </a:lnTo>
                  <a:lnTo>
                    <a:pt x="4934" y="233"/>
                  </a:lnTo>
                  <a:lnTo>
                    <a:pt x="4935" y="234"/>
                  </a:lnTo>
                  <a:lnTo>
                    <a:pt x="4936" y="232"/>
                  </a:lnTo>
                  <a:lnTo>
                    <a:pt x="4937" y="233"/>
                  </a:lnTo>
                  <a:lnTo>
                    <a:pt x="4937" y="231"/>
                  </a:lnTo>
                  <a:lnTo>
                    <a:pt x="4938" y="232"/>
                  </a:lnTo>
                  <a:lnTo>
                    <a:pt x="4939" y="231"/>
                  </a:lnTo>
                  <a:lnTo>
                    <a:pt x="4940" y="229"/>
                  </a:lnTo>
                  <a:lnTo>
                    <a:pt x="4941" y="231"/>
                  </a:lnTo>
                  <a:lnTo>
                    <a:pt x="4942" y="229"/>
                  </a:lnTo>
                  <a:lnTo>
                    <a:pt x="4942" y="228"/>
                  </a:lnTo>
                  <a:lnTo>
                    <a:pt x="4943" y="229"/>
                  </a:lnTo>
                  <a:lnTo>
                    <a:pt x="4944" y="227"/>
                  </a:lnTo>
                  <a:lnTo>
                    <a:pt x="4945" y="226"/>
                  </a:lnTo>
                  <a:lnTo>
                    <a:pt x="4946" y="227"/>
                  </a:lnTo>
                  <a:lnTo>
                    <a:pt x="4947" y="226"/>
                  </a:lnTo>
                  <a:lnTo>
                    <a:pt x="4948" y="227"/>
                  </a:lnTo>
                  <a:lnTo>
                    <a:pt x="4948" y="229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Rectangle 6">
              <a:extLst>
                <a:ext uri="{FF2B5EF4-FFF2-40B4-BE49-F238E27FC236}">
                  <a16:creationId xmlns:a16="http://schemas.microsoft.com/office/drawing/2014/main" id="{5AF77804-4C25-4F66-827A-396731893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3" y="1798638"/>
              <a:ext cx="7859712" cy="111601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Rectangle 7">
              <a:extLst>
                <a:ext uri="{FF2B5EF4-FFF2-40B4-BE49-F238E27FC236}">
                  <a16:creationId xmlns:a16="http://schemas.microsoft.com/office/drawing/2014/main" id="{1663190D-9DFB-40D0-9FCE-013DCFBCD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750" y="3103563"/>
              <a:ext cx="573087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Time (s)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8">
              <a:extLst>
                <a:ext uri="{FF2B5EF4-FFF2-40B4-BE49-F238E27FC236}">
                  <a16:creationId xmlns:a16="http://schemas.microsoft.com/office/drawing/2014/main" id="{43FA5ED9-B033-4AC5-A6BF-431847D8B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175" y="2957513"/>
              <a:ext cx="1397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Line 9">
              <a:extLst>
                <a:ext uri="{FF2B5EF4-FFF2-40B4-BE49-F238E27FC236}">
                  <a16:creationId xmlns:a16="http://schemas.microsoft.com/office/drawing/2014/main" id="{335164CE-1B15-43ED-A135-92740F7C2E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4863" y="2914651"/>
              <a:ext cx="0" cy="317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Rectangle 10">
              <a:extLst>
                <a:ext uri="{FF2B5EF4-FFF2-40B4-BE49-F238E27FC236}">
                  <a16:creationId xmlns:a16="http://schemas.microsoft.com/office/drawing/2014/main" id="{57DF6431-A3CE-4668-BB69-C8F02F3DD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3750" y="2957513"/>
              <a:ext cx="566737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1.73247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Line 11">
              <a:extLst>
                <a:ext uri="{FF2B5EF4-FFF2-40B4-BE49-F238E27FC236}">
                  <a16:creationId xmlns:a16="http://schemas.microsoft.com/office/drawing/2014/main" id="{12C67A52-6C40-49DF-827E-8CAD7A611D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64575" y="2914651"/>
              <a:ext cx="0" cy="317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Rectangle 12">
              <a:extLst>
                <a:ext uri="{FF2B5EF4-FFF2-40B4-BE49-F238E27FC236}">
                  <a16:creationId xmlns:a16="http://schemas.microsoft.com/office/drawing/2014/main" id="{37246B4D-7C77-43FF-9963-F5B8DFA12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663" y="2836863"/>
              <a:ext cx="611187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-0.04404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Line 13">
              <a:extLst>
                <a:ext uri="{FF2B5EF4-FFF2-40B4-BE49-F238E27FC236}">
                  <a16:creationId xmlns:a16="http://schemas.microsoft.com/office/drawing/2014/main" id="{F17A4A2D-3A62-43FD-8167-53CED9215E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350" y="2914651"/>
              <a:ext cx="365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Rectangle 14">
              <a:extLst>
                <a:ext uri="{FF2B5EF4-FFF2-40B4-BE49-F238E27FC236}">
                  <a16:creationId xmlns:a16="http://schemas.microsoft.com/office/drawing/2014/main" id="{78D97A1F-553E-4259-ABF9-FB8228B81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88" y="1720851"/>
              <a:ext cx="566737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0.02127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Line 15">
              <a:extLst>
                <a:ext uri="{FF2B5EF4-FFF2-40B4-BE49-F238E27FC236}">
                  <a16:creationId xmlns:a16="http://schemas.microsoft.com/office/drawing/2014/main" id="{90CA5A67-F963-4080-A604-0BA3EDEE82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350" y="1798638"/>
              <a:ext cx="365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Rectangle 16">
              <a:extLst>
                <a:ext uri="{FF2B5EF4-FFF2-40B4-BE49-F238E27FC236}">
                  <a16:creationId xmlns:a16="http://schemas.microsoft.com/office/drawing/2014/main" id="{13C01424-83F6-46E0-A321-5E970E01A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563" y="2085976"/>
              <a:ext cx="1397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Line 17">
              <a:extLst>
                <a:ext uri="{FF2B5EF4-FFF2-40B4-BE49-F238E27FC236}">
                  <a16:creationId xmlns:a16="http://schemas.microsoft.com/office/drawing/2014/main" id="{1B84E72D-370B-4F4B-82AD-F9A390AA4B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350" y="2162176"/>
              <a:ext cx="365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Line 18">
              <a:extLst>
                <a:ext uri="{FF2B5EF4-FFF2-40B4-BE49-F238E27FC236}">
                  <a16:creationId xmlns:a16="http://schemas.microsoft.com/office/drawing/2014/main" id="{0D435BE2-FFE5-483A-8D19-37161D2C6E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4863" y="2162176"/>
              <a:ext cx="785971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8834175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9" descr="Example-2takt">
            <a:extLst>
              <a:ext uri="{FF2B5EF4-FFF2-40B4-BE49-F238E27FC236}">
                <a16:creationId xmlns:a16="http://schemas.microsoft.com/office/drawing/2014/main" id="{0F987B2F-43BB-48C8-AC7B-773458E26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8" y="1441103"/>
            <a:ext cx="85788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6" y="6026298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-259557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dirty="0">
                <a:solidFill>
                  <a:schemeClr val="bg1"/>
                </a:solidFill>
              </a:rPr>
              <a:t>    ... </a:t>
            </a:r>
            <a:r>
              <a:rPr lang="de-DE" sz="2800" dirty="0">
                <a:solidFill>
                  <a:schemeClr val="bg1"/>
                </a:solidFill>
              </a:rPr>
              <a:t>und ein Blick auf eine Komplikation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3" name="2Takte">
            <a:hlinkClick r:id="" action="ppaction://media"/>
            <a:extLst>
              <a:ext uri="{FF2B5EF4-FFF2-40B4-BE49-F238E27FC236}">
                <a16:creationId xmlns:a16="http://schemas.microsoft.com/office/drawing/2014/main" id="{D16B9660-7162-4836-88E9-F86111B151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51863" y="2468628"/>
            <a:ext cx="406400" cy="406400"/>
          </a:xfrm>
          <a:prstGeom prst="rect">
            <a:avLst/>
          </a:prstGeom>
        </p:spPr>
      </p:pic>
      <p:sp>
        <p:nvSpPr>
          <p:cNvPr id="33" name="Text Box 6">
            <a:extLst>
              <a:ext uri="{FF2B5EF4-FFF2-40B4-BE49-F238E27FC236}">
                <a16:creationId xmlns:a16="http://schemas.microsoft.com/office/drawing/2014/main" id="{7196E44C-B697-45D2-9BDE-9DF63B8DE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276" y="980728"/>
            <a:ext cx="68707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2400">
                <a:solidFill>
                  <a:schemeClr val="folHlink"/>
                </a:solidFill>
                <a:sym typeface="Map Symbols" pitchFamily="2" charset="2"/>
              </a:rPr>
              <a:t>   </a:t>
            </a:r>
            <a:r>
              <a:rPr lang="de-DE" altLang="en-US" sz="1400">
                <a:solidFill>
                  <a:schemeClr val="folHlink"/>
                </a:solidFill>
                <a:sym typeface="Map Symbols" pitchFamily="2" charset="2"/>
              </a:rPr>
              <a:t></a:t>
            </a:r>
            <a:r>
              <a:rPr lang="de-DE" altLang="en-US" sz="2400">
                <a:solidFill>
                  <a:schemeClr val="folHlink"/>
                </a:solidFill>
                <a:sym typeface="Map Symbols" pitchFamily="2" charset="2"/>
              </a:rPr>
              <a:t>    </a:t>
            </a:r>
            <a:r>
              <a:rPr lang="de-DE" altLang="en-US" sz="2600"/>
              <a:t>TIME   to   </a:t>
            </a:r>
            <a:r>
              <a:rPr lang="de-DE" altLang="en-US" sz="2000">
                <a:solidFill>
                  <a:schemeClr val="accent2"/>
                </a:solidFill>
              </a:rPr>
              <a:t>LOOK</a:t>
            </a:r>
            <a:r>
              <a:rPr lang="de-DE" altLang="en-US" sz="2600"/>
              <a:t>   at   an   exAMPLE.</a:t>
            </a:r>
            <a:endParaRPr lang="en-US" altLang="en-US" sz="2600"/>
          </a:p>
        </p:txBody>
      </p:sp>
      <p:sp>
        <p:nvSpPr>
          <p:cNvPr id="34" name="Line 11">
            <a:extLst>
              <a:ext uri="{FF2B5EF4-FFF2-40B4-BE49-F238E27FC236}">
                <a16:creationId xmlns:a16="http://schemas.microsoft.com/office/drawing/2014/main" id="{9EC4FC2D-3460-4B57-9B12-58EBE2FBE3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11201" y="1325216"/>
            <a:ext cx="0" cy="15890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Line 12">
            <a:extLst>
              <a:ext uri="{FF2B5EF4-FFF2-40B4-BE49-F238E27FC236}">
                <a16:creationId xmlns:a16="http://schemas.microsoft.com/office/drawing/2014/main" id="{B2CF0774-F4EA-4B0A-8DF8-456D50B571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28888" y="1323628"/>
            <a:ext cx="0" cy="1589088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Line 13">
            <a:extLst>
              <a:ext uri="{FF2B5EF4-FFF2-40B4-BE49-F238E27FC236}">
                <a16:creationId xmlns:a16="http://schemas.microsoft.com/office/drawing/2014/main" id="{373A29DD-9833-460D-A088-09EE2D3203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56176" y="1331566"/>
            <a:ext cx="0" cy="15890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2FA39EC-84E1-4637-B000-E18BA60BC578}"/>
              </a:ext>
            </a:extLst>
          </p:cNvPr>
          <p:cNvSpPr txBox="1"/>
          <p:nvPr/>
        </p:nvSpPr>
        <p:spPr>
          <a:xfrm>
            <a:off x="533276" y="3933056"/>
            <a:ext cx="77831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err="1"/>
              <a:t>Deakzentuierung</a:t>
            </a:r>
            <a:r>
              <a:rPr lang="de-DE" dirty="0"/>
              <a:t> die Fußstruktur verändert (3 ➔ 2 Füße = 2 Akzente)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immer noch 3 Füße vorhanden sind (=3 Betonungen), obwohl wir hören, dass sich der "Rhythmus" verändert hat... und der Grad der Annäherung an die </a:t>
            </a:r>
            <a:r>
              <a:rPr lang="de-DE" dirty="0" err="1"/>
              <a:t>Isochronie</a:t>
            </a:r>
            <a:r>
              <a:rPr lang="de-DE" dirty="0"/>
              <a:t>.</a:t>
            </a:r>
          </a:p>
        </p:txBody>
      </p:sp>
      <p:pic>
        <p:nvPicPr>
          <p:cNvPr id="38" name="3Takte_neu">
            <a:hlinkClick r:id="" action="ppaction://media"/>
            <a:extLst>
              <a:ext uri="{FF2B5EF4-FFF2-40B4-BE49-F238E27FC236}">
                <a16:creationId xmlns:a16="http://schemas.microsoft.com/office/drawing/2014/main" id="{A46A0E5F-3B3F-4C41-8FA3-1401EA86BC2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51863" y="176825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226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6" y="6026298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-27384"/>
            <a:ext cx="9144000" cy="52322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800" dirty="0">
                <a:solidFill>
                  <a:schemeClr val="bg1"/>
                </a:solidFill>
              </a:rPr>
              <a:t>Der Rückzug von der </a:t>
            </a:r>
            <a:r>
              <a:rPr lang="de-DE" sz="2800" dirty="0" err="1">
                <a:solidFill>
                  <a:schemeClr val="bg1"/>
                </a:solidFill>
              </a:rPr>
              <a:t>Isochronie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96ADD61-4065-44D9-AD3E-1636A3312D6A}"/>
              </a:ext>
            </a:extLst>
          </p:cNvPr>
          <p:cNvSpPr txBox="1"/>
          <p:nvPr/>
        </p:nvSpPr>
        <p:spPr>
          <a:xfrm>
            <a:off x="179512" y="1081261"/>
            <a:ext cx="85755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Rebecca Dauer (1983) erklärte, dass der "Rhythmus" das </a:t>
            </a:r>
            <a:r>
              <a:rPr lang="de-DE" dirty="0">
                <a:solidFill>
                  <a:srgbClr val="FF0000"/>
                </a:solidFill>
              </a:rPr>
              <a:t>Produkt</a:t>
            </a:r>
            <a:r>
              <a:rPr lang="de-DE" dirty="0"/>
              <a:t> der strukturellen Eigenschaften und prosodischen Muster in Sprachen ist.</a:t>
            </a:r>
          </a:p>
          <a:p>
            <a:endParaRPr lang="de-DE" dirty="0"/>
          </a:p>
          <a:p>
            <a:r>
              <a:rPr lang="de-DE" dirty="0"/>
              <a:t>Ein theoretischer Vorteil dieser Sichtweise besteht darin, dass silbenzählend und akzentzählend als die beiden </a:t>
            </a:r>
            <a:r>
              <a:rPr lang="de-DE" dirty="0">
                <a:solidFill>
                  <a:srgbClr val="FF0000"/>
                </a:solidFill>
              </a:rPr>
              <a:t>gegensätzlichen Extreme </a:t>
            </a:r>
            <a:r>
              <a:rPr lang="de-DE" dirty="0"/>
              <a:t>eines Kontinuums  betrachtet werden und Sprachen entlang dieses Kontinuums variieren können.</a:t>
            </a:r>
          </a:p>
          <a:p>
            <a:endParaRPr lang="de-DE" dirty="0"/>
          </a:p>
          <a:p>
            <a:r>
              <a:rPr lang="de-DE" dirty="0"/>
              <a:t>Spätere Forscher übersetzten die </a:t>
            </a:r>
            <a:r>
              <a:rPr lang="de-DE" dirty="0" err="1"/>
              <a:t>unüberzeugende</a:t>
            </a:r>
            <a:r>
              <a:rPr lang="de-DE" dirty="0"/>
              <a:t> Unterscheidung zwischen silben- und akzentzählender </a:t>
            </a:r>
            <a:r>
              <a:rPr lang="de-DE" dirty="0" err="1">
                <a:solidFill>
                  <a:srgbClr val="FF0000"/>
                </a:solidFill>
              </a:rPr>
              <a:t>Isochronie</a:t>
            </a:r>
            <a:r>
              <a:rPr lang="de-DE" dirty="0"/>
              <a:t> in Unterschiede im Grad der </a:t>
            </a:r>
            <a:r>
              <a:rPr lang="de-DE" dirty="0">
                <a:solidFill>
                  <a:srgbClr val="FF0000"/>
                </a:solidFill>
              </a:rPr>
              <a:t>temporalen Variabilität </a:t>
            </a:r>
            <a:r>
              <a:rPr lang="de-DE" dirty="0"/>
              <a:t>der Silbenabfolgen.</a:t>
            </a:r>
          </a:p>
        </p:txBody>
      </p:sp>
    </p:spTree>
    <p:extLst>
      <p:ext uri="{BB962C8B-B14F-4D97-AF65-F5344CB8AC3E}">
        <p14:creationId xmlns:p14="http://schemas.microsoft.com/office/powerpoint/2010/main" val="1203421966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235" y="6170314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-27384"/>
            <a:ext cx="9144000" cy="52322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dirty="0" err="1">
                <a:solidFill>
                  <a:schemeClr val="bg1"/>
                </a:solidFill>
              </a:rPr>
              <a:t>Sequenzielle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Variabilität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96ADD61-4065-44D9-AD3E-1636A3312D6A}"/>
              </a:ext>
            </a:extLst>
          </p:cNvPr>
          <p:cNvSpPr txBox="1"/>
          <p:nvPr/>
        </p:nvSpPr>
        <p:spPr>
          <a:xfrm>
            <a:off x="316929" y="750183"/>
            <a:ext cx="85755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Sprachen mit </a:t>
            </a:r>
            <a:r>
              <a:rPr lang="de-DE" dirty="0">
                <a:solidFill>
                  <a:srgbClr val="FF0000"/>
                </a:solidFill>
              </a:rPr>
              <a:t>reduzierten</a:t>
            </a:r>
            <a:r>
              <a:rPr lang="de-DE" dirty="0"/>
              <a:t> unbetonten Silben und </a:t>
            </a:r>
            <a:r>
              <a:rPr lang="de-DE" dirty="0">
                <a:solidFill>
                  <a:srgbClr val="FF0000"/>
                </a:solidFill>
              </a:rPr>
              <a:t>komplexeren</a:t>
            </a:r>
            <a:r>
              <a:rPr lang="de-DE" dirty="0"/>
              <a:t> Silben (typischerweise „</a:t>
            </a:r>
            <a:r>
              <a:rPr lang="de-DE" dirty="0">
                <a:solidFill>
                  <a:srgbClr val="FF0000"/>
                </a:solidFill>
              </a:rPr>
              <a:t>akzent</a:t>
            </a:r>
            <a:r>
              <a:rPr lang="de-DE" dirty="0"/>
              <a:t>zählend") zeigen eine </a:t>
            </a:r>
            <a:r>
              <a:rPr lang="de-DE" dirty="0">
                <a:solidFill>
                  <a:srgbClr val="FF0000"/>
                </a:solidFill>
              </a:rPr>
              <a:t>größere Variabilität</a:t>
            </a:r>
            <a:r>
              <a:rPr lang="de-DE" dirty="0"/>
              <a:t> als Sprachen mit einfacher Silbenstruktur und ohne Vokalreduktion (typischerweise </a:t>
            </a:r>
            <a:r>
              <a:rPr lang="de-DE" dirty="0">
                <a:solidFill>
                  <a:srgbClr val="FF0000"/>
                </a:solidFill>
              </a:rPr>
              <a:t>silben</a:t>
            </a:r>
            <a:r>
              <a:rPr lang="de-DE" dirty="0"/>
              <a:t>zählend).</a:t>
            </a:r>
            <a:br>
              <a:rPr lang="de-DE" dirty="0"/>
            </a:br>
            <a:endParaRPr lang="de-DE" dirty="0"/>
          </a:p>
          <a:p>
            <a:r>
              <a:rPr lang="de-DE" dirty="0"/>
              <a:t>Die Erfassung der Variabilität von Vokalen und Konsonanten getrennt voneinander ermöglicht eine zweidimensionale Darstellung für die Sprachen der Welt.</a:t>
            </a:r>
          </a:p>
        </p:txBody>
      </p:sp>
      <p:grpSp>
        <p:nvGrpSpPr>
          <p:cNvPr id="6" name="Group 18">
            <a:extLst>
              <a:ext uri="{FF2B5EF4-FFF2-40B4-BE49-F238E27FC236}">
                <a16:creationId xmlns:a16="http://schemas.microsoft.com/office/drawing/2014/main" id="{6115B1EA-3904-4DA3-A59C-C30907A959D9}"/>
              </a:ext>
            </a:extLst>
          </p:cNvPr>
          <p:cNvGrpSpPr>
            <a:grpSpLocks/>
          </p:cNvGrpSpPr>
          <p:nvPr/>
        </p:nvGrpSpPr>
        <p:grpSpPr bwMode="auto">
          <a:xfrm>
            <a:off x="4619185" y="2635485"/>
            <a:ext cx="4606925" cy="3505201"/>
            <a:chOff x="2980" y="1741"/>
            <a:chExt cx="2902" cy="2208"/>
          </a:xfrm>
        </p:grpSpPr>
        <p:sp>
          <p:nvSpPr>
            <p:cNvPr id="7" name="Line 9">
              <a:extLst>
                <a:ext uri="{FF2B5EF4-FFF2-40B4-BE49-F238E27FC236}">
                  <a16:creationId xmlns:a16="http://schemas.microsoft.com/office/drawing/2014/main" id="{60F47ED2-B1E2-4558-8041-E4798464D2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2" y="3723"/>
              <a:ext cx="223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Line 10">
              <a:extLst>
                <a:ext uri="{FF2B5EF4-FFF2-40B4-BE49-F238E27FC236}">
                  <a16:creationId xmlns:a16="http://schemas.microsoft.com/office/drawing/2014/main" id="{0FE5DBF3-9AB9-42A6-9373-3078DF0750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3" y="2128"/>
              <a:ext cx="0" cy="159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Oval 11">
              <a:extLst>
                <a:ext uri="{FF2B5EF4-FFF2-40B4-BE49-F238E27FC236}">
                  <a16:creationId xmlns:a16="http://schemas.microsoft.com/office/drawing/2014/main" id="{E8EEAA1E-73F0-4F25-96D6-6958FB301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3" y="2943"/>
              <a:ext cx="637" cy="64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altLang="de-DE" sz="1200">
                <a:latin typeface="Times New Roman" panose="02020603050405020304" pitchFamily="18" charset="0"/>
              </a:endParaRPr>
            </a:p>
          </p:txBody>
        </p:sp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BFB9D7D9-AEAC-46D3-9F83-9F3FC7394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3" y="2196"/>
              <a:ext cx="647" cy="67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altLang="de-DE" sz="1400">
                <a:latin typeface="Times New Roman" panose="02020603050405020304" pitchFamily="18" charset="0"/>
              </a:endParaRPr>
            </a:p>
          </p:txBody>
        </p:sp>
        <p:sp>
          <p:nvSpPr>
            <p:cNvPr id="11" name="Text Box 13">
              <a:extLst>
                <a:ext uri="{FF2B5EF4-FFF2-40B4-BE49-F238E27FC236}">
                  <a16:creationId xmlns:a16="http://schemas.microsoft.com/office/drawing/2014/main" id="{8F1D6255-B2E4-4FC5-8038-C2D7633721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5" y="3168"/>
              <a:ext cx="249" cy="2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de-DE" altLang="de-DE" sz="14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B1CFA6CD-F622-4220-B7E3-ACF53C40A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2" y="2450"/>
              <a:ext cx="235" cy="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de-DE" altLang="de-DE" sz="14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5DE26342-4A2C-4E84-8B13-424D79604B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072" y="2649"/>
              <a:ext cx="206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dirty="0" err="1">
                  <a:latin typeface="Times New Roman" panose="02020603050405020304" pitchFamily="18" charset="0"/>
                </a:rPr>
                <a:t>Increasing</a:t>
              </a:r>
              <a:r>
                <a:rPr lang="de-DE" altLang="de-DE" dirty="0">
                  <a:latin typeface="Times New Roman" panose="02020603050405020304" pitchFamily="18" charset="0"/>
                </a:rPr>
                <a:t> </a:t>
              </a:r>
              <a:r>
                <a:rPr lang="de-DE" altLang="de-DE" dirty="0" err="1">
                  <a:latin typeface="Times New Roman" panose="02020603050405020304" pitchFamily="18" charset="0"/>
                </a:rPr>
                <a:t>cons</a:t>
              </a:r>
              <a:r>
                <a:rPr lang="de-DE" altLang="de-DE" dirty="0">
                  <a:latin typeface="Times New Roman" panose="02020603050405020304" pitchFamily="18" charset="0"/>
                </a:rPr>
                <a:t>. </a:t>
              </a:r>
              <a:r>
                <a:rPr lang="de-DE" altLang="de-DE" dirty="0" err="1">
                  <a:latin typeface="Times New Roman" panose="02020603050405020304" pitchFamily="18" charset="0"/>
                </a:rPr>
                <a:t>variability</a:t>
              </a:r>
              <a:endParaRPr lang="de-DE" altLang="de-DE" dirty="0">
                <a:latin typeface="Times New Roman" panose="02020603050405020304" pitchFamily="18" charset="0"/>
              </a:endParaRPr>
            </a:p>
          </p:txBody>
        </p:sp>
        <p:sp>
          <p:nvSpPr>
            <p:cNvPr id="14" name="Text Box 16">
              <a:extLst>
                <a:ext uri="{FF2B5EF4-FFF2-40B4-BE49-F238E27FC236}">
                  <a16:creationId xmlns:a16="http://schemas.microsoft.com/office/drawing/2014/main" id="{196EF60C-E940-481F-9C64-ED2614853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5" y="3697"/>
              <a:ext cx="263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dirty="0" err="1">
                  <a:latin typeface="Times New Roman" panose="02020603050405020304" pitchFamily="18" charset="0"/>
                </a:rPr>
                <a:t>Increasing</a:t>
              </a:r>
              <a:r>
                <a:rPr lang="de-DE" altLang="de-DE" dirty="0">
                  <a:latin typeface="Times New Roman" panose="02020603050405020304" pitchFamily="18" charset="0"/>
                </a:rPr>
                <a:t> </a:t>
              </a:r>
              <a:r>
                <a:rPr lang="de-DE" altLang="de-DE" dirty="0" err="1">
                  <a:latin typeface="Times New Roman" panose="02020603050405020304" pitchFamily="18" charset="0"/>
                </a:rPr>
                <a:t>vowel</a:t>
              </a:r>
              <a:r>
                <a:rPr lang="de-DE" altLang="de-DE" dirty="0">
                  <a:latin typeface="Times New Roman" panose="02020603050405020304" pitchFamily="18" charset="0"/>
                </a:rPr>
                <a:t> </a:t>
              </a:r>
              <a:r>
                <a:rPr lang="de-DE" altLang="de-DE" dirty="0" err="1">
                  <a:latin typeface="Times New Roman" panose="02020603050405020304" pitchFamily="18" charset="0"/>
                </a:rPr>
                <a:t>variability</a:t>
              </a:r>
              <a:endParaRPr lang="de-DE" altLang="de-DE" sz="24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7AD76C5C-D9D5-4329-B708-06BF6ED4543C}"/>
              </a:ext>
            </a:extLst>
          </p:cNvPr>
          <p:cNvSpPr txBox="1"/>
          <p:nvPr/>
        </p:nvSpPr>
        <p:spPr>
          <a:xfrm>
            <a:off x="467543" y="3930092"/>
            <a:ext cx="38861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Eine Sprache, die in A fällt, würde typischerweise als silbenzählend betrachtet werden.</a:t>
            </a:r>
          </a:p>
        </p:txBody>
      </p:sp>
    </p:spTree>
    <p:extLst>
      <p:ext uri="{BB962C8B-B14F-4D97-AF65-F5344CB8AC3E}">
        <p14:creationId xmlns:p14="http://schemas.microsoft.com/office/powerpoint/2010/main" val="25974101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-27384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Rhythmus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 dirty="0" err="1"/>
              <a:t>Evidenz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Isochronie</a:t>
            </a:r>
            <a:endParaRPr lang="en-US" dirty="0"/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de-DE" dirty="0"/>
              <a:t>experimentell (akustisch, perzeptuell): eher schwache Tendenz</a:t>
            </a:r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de-DE" dirty="0"/>
              <a:t>zahlreiche Maße für Rhythmus getestet</a:t>
            </a:r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de-DE" dirty="0"/>
              <a:t>eher Kontinuum als binäre Klassifikation </a:t>
            </a:r>
          </a:p>
          <a:p>
            <a:pPr marL="225425" indent="-225425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de-DE" dirty="0"/>
              <a:t>Rhythmus ist noch nicht hinreichend und zufriedenstellen definiert</a:t>
            </a:r>
          </a:p>
        </p:txBody>
      </p:sp>
    </p:spTree>
    <p:extLst>
      <p:ext uri="{BB962C8B-B14F-4D97-AF65-F5344CB8AC3E}">
        <p14:creationId xmlns:p14="http://schemas.microsoft.com/office/powerpoint/2010/main" val="3213736508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492500" y="3644900"/>
            <a:ext cx="4319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800"/>
              <a:t>Danke!</a:t>
            </a:r>
            <a:endParaRPr lang="en-US" sz="2800"/>
          </a:p>
        </p:txBody>
      </p:sp>
      <p:pic>
        <p:nvPicPr>
          <p:cNvPr id="19462" name="Picture 6" descr="uds-eul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7338"/>
            <a:ext cx="15668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Anmerkung zur Orthographie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Die meisten Schriftsysteme verwenden nur rudimentäre Hinweise auf prosodische Eigenschaften und Strukturen: Interpunktion, typographische Hervorhebung (unterstrichen, fett, kursiv, gesperrt)</a:t>
            </a:r>
          </a:p>
        </p:txBody>
      </p:sp>
    </p:spTree>
    <p:extLst>
      <p:ext uri="{BB962C8B-B14F-4D97-AF65-F5344CB8AC3E}">
        <p14:creationId xmlns:p14="http://schemas.microsoft.com/office/powerpoint/2010/main" val="127757494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Vorgeschlagene Systematik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Prosodie: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linguistische Teildisziplin, allgemeine Bezeichnung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umfasst linguistische und paralinguistische Funktionen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Merkmalssysteme mit</a:t>
            </a:r>
            <a:r>
              <a:rPr lang="en-US"/>
              <a:t> linguistischen Funktionen</a:t>
            </a:r>
            <a:endParaRPr lang="en-US">
              <a:cs typeface="+mn-cs"/>
            </a:endParaRP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Intonation (tonal): linguistische relevante Funktionen der Grundfrequenz auf Wort-, Äußerungs- und Diskursebene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Dauer (temporal): linguistische relevanten Funktionen der absoluten und relative Dauer sprachlicher Einheiten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Lautstärke (stress): linguistische relevante Funktionen energiebezogener Merkmale</a:t>
            </a:r>
          </a:p>
        </p:txBody>
      </p:sp>
    </p:spTree>
    <p:extLst>
      <p:ext uri="{BB962C8B-B14F-4D97-AF65-F5344CB8AC3E}">
        <p14:creationId xmlns:p14="http://schemas.microsoft.com/office/powerpoint/2010/main" val="31994813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Suprasegmentale Merkmale, Prosodie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Systematische Unterscheidung zwischen</a:t>
            </a:r>
          </a:p>
          <a:p>
            <a:pPr lvl="1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einzellautbezogenen (vokal., kons.) Merkmalen</a:t>
            </a:r>
          </a:p>
          <a:p>
            <a:pPr lvl="1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Merkmalen, die sich über einen größeren Abschnitt der sprachlichen Äußerung erstrecken (Satzmelodie, Lautstärke, Tempo, Rhythmus)</a:t>
            </a:r>
          </a:p>
          <a:p>
            <a:pPr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"prosodisch", "suprasegmental" (oft synonym verwendet)</a:t>
            </a:r>
          </a:p>
          <a:p>
            <a:pPr lvl="1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simultan zu den Segmenten realisiert</a:t>
            </a:r>
          </a:p>
          <a:p>
            <a:pPr lvl="1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länger andauernd als Segmente</a:t>
            </a:r>
          </a:p>
          <a:p>
            <a:pPr lvl="1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global statt lokal</a:t>
            </a:r>
          </a:p>
          <a:p>
            <a:pPr lvl="1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Ausprägung hierarchisch höherer linguistischer Einheiten (Silben, Wörter, Phrasen, Sätze, Diskurse)</a:t>
            </a:r>
          </a:p>
          <a:p>
            <a:pPr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 i="1"/>
              <a:t>Prosodie</a:t>
            </a:r>
            <a:r>
              <a:rPr lang="en-US"/>
              <a:t> umfasst Eigenschaften der gesprochenen Sprache, die über einzelne Laute hinausgehen</a:t>
            </a:r>
          </a:p>
        </p:txBody>
      </p:sp>
    </p:spTree>
    <p:extLst>
      <p:ext uri="{BB962C8B-B14F-4D97-AF65-F5344CB8AC3E}">
        <p14:creationId xmlns:p14="http://schemas.microsoft.com/office/powerpoint/2010/main" val="154911137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Wortprosodie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 dirty="0"/>
              <a:t>Fester </a:t>
            </a:r>
            <a:r>
              <a:rPr lang="en-US" dirty="0" err="1"/>
              <a:t>Wortakzent</a:t>
            </a:r>
            <a:r>
              <a:rPr lang="en-US" dirty="0"/>
              <a:t> (</a:t>
            </a:r>
            <a:r>
              <a:rPr lang="en-US" dirty="0" err="1"/>
              <a:t>vorhersagbar</a:t>
            </a:r>
            <a:r>
              <a:rPr lang="en-US" dirty="0"/>
              <a:t>): WA </a:t>
            </a:r>
            <a:r>
              <a:rPr lang="en-US" dirty="0" err="1"/>
              <a:t>liegt</a:t>
            </a:r>
            <a:r>
              <a:rPr lang="en-US" dirty="0"/>
              <a:t> fest auf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bestimmten</a:t>
            </a:r>
            <a:r>
              <a:rPr lang="en-US" dirty="0"/>
              <a:t> </a:t>
            </a:r>
            <a:r>
              <a:rPr lang="en-US" dirty="0" err="1"/>
              <a:t>Silbenposition</a:t>
            </a:r>
            <a:r>
              <a:rPr lang="en-US" dirty="0"/>
              <a:t>, </a:t>
            </a:r>
            <a:r>
              <a:rPr lang="en-US" dirty="0" err="1"/>
              <a:t>z.B</a:t>
            </a:r>
            <a:r>
              <a:rPr lang="en-US" dirty="0"/>
              <a:t>. in </a:t>
            </a:r>
            <a:r>
              <a:rPr lang="en-US" b="1" dirty="0" err="1"/>
              <a:t>allen</a:t>
            </a:r>
            <a:r>
              <a:rPr lang="en-US" dirty="0"/>
              <a:t> </a:t>
            </a:r>
            <a:r>
              <a:rPr lang="en-US" dirty="0" err="1"/>
              <a:t>Wörtern</a:t>
            </a:r>
            <a:r>
              <a:rPr lang="en-US" dirty="0"/>
              <a:t> auf der </a:t>
            </a:r>
            <a:r>
              <a:rPr lang="en-US" dirty="0" err="1"/>
              <a:t>ersten</a:t>
            </a:r>
            <a:r>
              <a:rPr lang="en-US" dirty="0"/>
              <a:t> </a:t>
            </a:r>
            <a:r>
              <a:rPr lang="en-US" dirty="0" err="1"/>
              <a:t>Silbe</a:t>
            </a:r>
            <a:r>
              <a:rPr lang="en-US" dirty="0"/>
              <a:t> (Finn., Ungar., </a:t>
            </a:r>
            <a:r>
              <a:rPr lang="en-US" dirty="0" err="1"/>
              <a:t>Tschech</a:t>
            </a:r>
            <a:r>
              <a:rPr lang="en-US" dirty="0"/>
              <a:t>.) </a:t>
            </a:r>
            <a:r>
              <a:rPr lang="en-US" dirty="0" err="1"/>
              <a:t>oder</a:t>
            </a:r>
            <a:r>
              <a:rPr lang="en-US" dirty="0"/>
              <a:t> der </a:t>
            </a:r>
            <a:r>
              <a:rPr lang="en-US" dirty="0" err="1"/>
              <a:t>vorletzten</a:t>
            </a:r>
            <a:r>
              <a:rPr lang="en-US" dirty="0"/>
              <a:t> (</a:t>
            </a:r>
            <a:r>
              <a:rPr lang="en-US" dirty="0" err="1"/>
              <a:t>Poln</a:t>
            </a:r>
            <a:r>
              <a:rPr lang="en-US" dirty="0"/>
              <a:t>.) </a:t>
            </a:r>
            <a:r>
              <a:rPr lang="en-US" dirty="0" err="1"/>
              <a:t>oder</a:t>
            </a:r>
            <a:r>
              <a:rPr lang="en-US" dirty="0"/>
              <a:t> der </a:t>
            </a:r>
            <a:r>
              <a:rPr lang="en-US" dirty="0" err="1"/>
              <a:t>letzten</a:t>
            </a:r>
            <a:r>
              <a:rPr lang="en-US" dirty="0"/>
              <a:t> (Franz.)</a:t>
            </a:r>
          </a:p>
          <a:p>
            <a:pPr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 dirty="0" err="1"/>
              <a:t>Beweglicher</a:t>
            </a:r>
            <a:r>
              <a:rPr lang="en-US" dirty="0"/>
              <a:t> </a:t>
            </a:r>
            <a:r>
              <a:rPr lang="en-US" dirty="0" err="1"/>
              <a:t>Wortakzent</a:t>
            </a:r>
            <a:r>
              <a:rPr lang="en-US" dirty="0"/>
              <a:t> (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vorhersagbar</a:t>
            </a:r>
            <a:r>
              <a:rPr lang="en-US" dirty="0"/>
              <a:t>): WA </a:t>
            </a:r>
            <a:r>
              <a:rPr lang="en-US" dirty="0" err="1"/>
              <a:t>ist</a:t>
            </a:r>
            <a:r>
              <a:rPr lang="en-US" dirty="0"/>
              <a:t> pro Wort </a:t>
            </a:r>
            <a:r>
              <a:rPr lang="en-US" dirty="0" err="1"/>
              <a:t>lexikalisch</a:t>
            </a:r>
            <a:r>
              <a:rPr lang="en-US" dirty="0"/>
              <a:t> an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Silbe</a:t>
            </a:r>
            <a:r>
              <a:rPr lang="en-US" dirty="0"/>
              <a:t> </a:t>
            </a:r>
            <a:r>
              <a:rPr lang="en-US" dirty="0" err="1"/>
              <a:t>gebunden</a:t>
            </a:r>
            <a:r>
              <a:rPr lang="en-US" dirty="0"/>
              <a:t> (Dt., Engl., Russ.). Segmental </a:t>
            </a:r>
            <a:r>
              <a:rPr lang="en-US" dirty="0" err="1"/>
              <a:t>identische</a:t>
            </a:r>
            <a:r>
              <a:rPr lang="en-US" dirty="0"/>
              <a:t> </a:t>
            </a:r>
            <a:r>
              <a:rPr lang="en-US" dirty="0" err="1"/>
              <a:t>Wörter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 </a:t>
            </a:r>
            <a:r>
              <a:rPr lang="en-US" dirty="0" err="1"/>
              <a:t>prosodische</a:t>
            </a:r>
            <a:r>
              <a:rPr lang="en-US" dirty="0"/>
              <a:t> </a:t>
            </a:r>
            <a:r>
              <a:rPr lang="en-US" dirty="0" err="1"/>
              <a:t>Minimalpaare</a:t>
            </a:r>
            <a:r>
              <a:rPr lang="en-US" dirty="0"/>
              <a:t> </a:t>
            </a:r>
            <a:r>
              <a:rPr lang="en-US" dirty="0" err="1"/>
              <a:t>bilden</a:t>
            </a:r>
            <a:r>
              <a:rPr lang="en-US" dirty="0"/>
              <a:t>: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/>
              <a:t>DE  </a:t>
            </a:r>
            <a:r>
              <a:rPr lang="en-US" u="sng" dirty="0" err="1"/>
              <a:t>um</a:t>
            </a:r>
            <a:r>
              <a:rPr lang="en-US" dirty="0" err="1"/>
              <a:t>fahren</a:t>
            </a:r>
            <a:r>
              <a:rPr lang="en-US" dirty="0"/>
              <a:t> – </a:t>
            </a:r>
            <a:r>
              <a:rPr lang="en-US" dirty="0" err="1"/>
              <a:t>um</a:t>
            </a:r>
            <a:r>
              <a:rPr lang="en-US" u="sng" dirty="0" err="1"/>
              <a:t>fah</a:t>
            </a:r>
            <a:r>
              <a:rPr lang="en-US" dirty="0" err="1"/>
              <a:t>ren</a:t>
            </a:r>
            <a:r>
              <a:rPr lang="en-US" dirty="0"/>
              <a:t>, </a:t>
            </a:r>
            <a:r>
              <a:rPr lang="en-US" u="sng" dirty="0" err="1"/>
              <a:t>ü</a:t>
            </a:r>
            <a:r>
              <a:rPr lang="en-US" dirty="0" err="1"/>
              <a:t>bersetzen</a:t>
            </a:r>
            <a:r>
              <a:rPr lang="en-US" dirty="0"/>
              <a:t> – </a:t>
            </a:r>
            <a:r>
              <a:rPr lang="en-US" dirty="0" err="1"/>
              <a:t>über</a:t>
            </a:r>
            <a:r>
              <a:rPr lang="en-US" u="sng" dirty="0" err="1"/>
              <a:t>se</a:t>
            </a:r>
            <a:r>
              <a:rPr lang="en-US" dirty="0" err="1"/>
              <a:t>tzen</a:t>
            </a:r>
            <a:r>
              <a:rPr lang="en-US" dirty="0"/>
              <a:t>,                      Tenor, August, Konstanz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/>
              <a:t>EN  </a:t>
            </a:r>
            <a:r>
              <a:rPr lang="en-US" u="sng" dirty="0"/>
              <a:t>im</a:t>
            </a:r>
            <a:r>
              <a:rPr lang="en-US" dirty="0"/>
              <a:t>port – im</a:t>
            </a:r>
            <a:r>
              <a:rPr lang="en-US" u="sng" dirty="0"/>
              <a:t>port</a:t>
            </a:r>
            <a:r>
              <a:rPr lang="en-US" dirty="0"/>
              <a:t>, </a:t>
            </a:r>
            <a:r>
              <a:rPr lang="en-US" u="sng" dirty="0"/>
              <a:t>ab</a:t>
            </a:r>
            <a:r>
              <a:rPr lang="en-US" dirty="0"/>
              <a:t>stract – ab</a:t>
            </a:r>
            <a:r>
              <a:rPr lang="en-US" u="sng" dirty="0"/>
              <a:t>stract</a:t>
            </a:r>
            <a:endParaRPr lang="en-US" dirty="0"/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/>
              <a:t>RU  </a:t>
            </a:r>
            <a:r>
              <a:rPr lang="az-Cyrl-AZ" dirty="0"/>
              <a:t>мука</a:t>
            </a:r>
            <a:r>
              <a:rPr lang="en-US" dirty="0"/>
              <a:t>  ['</a:t>
            </a:r>
            <a:r>
              <a:rPr lang="en-US" dirty="0" err="1"/>
              <a:t>mukə</a:t>
            </a:r>
            <a:r>
              <a:rPr lang="en-US" dirty="0"/>
              <a:t>]  “Qual” – </a:t>
            </a:r>
            <a:r>
              <a:rPr lang="az-Cyrl-AZ" dirty="0"/>
              <a:t>мука</a:t>
            </a:r>
            <a:r>
              <a:rPr lang="en-US" dirty="0"/>
              <a:t>  [</a:t>
            </a:r>
            <a:r>
              <a:rPr lang="en-US" dirty="0" err="1"/>
              <a:t>mʊ'ka</a:t>
            </a:r>
            <a:r>
              <a:rPr lang="en-US" dirty="0"/>
              <a:t>]  “</a:t>
            </a:r>
            <a:r>
              <a:rPr lang="en-US" dirty="0" err="1"/>
              <a:t>Mehl</a:t>
            </a:r>
            <a:r>
              <a:rPr lang="en-US" dirty="0"/>
              <a:t>”,                                                	</a:t>
            </a:r>
            <a:r>
              <a:rPr lang="az-Cyrl-AZ" dirty="0"/>
              <a:t>замок</a:t>
            </a:r>
            <a:r>
              <a:rPr lang="en-US" dirty="0"/>
              <a:t>  ['</a:t>
            </a:r>
            <a:r>
              <a:rPr lang="en-US" dirty="0" err="1"/>
              <a:t>zamək</a:t>
            </a:r>
            <a:r>
              <a:rPr lang="en-US" dirty="0"/>
              <a:t>]  “Schloss (</a:t>
            </a:r>
            <a:r>
              <a:rPr lang="en-US" dirty="0" err="1"/>
              <a:t>Geb</a:t>
            </a:r>
            <a:r>
              <a:rPr lang="de-DE" dirty="0" err="1"/>
              <a:t>äude</a:t>
            </a:r>
            <a:r>
              <a:rPr lang="de-DE" dirty="0"/>
              <a:t>)</a:t>
            </a:r>
            <a:r>
              <a:rPr lang="en-US" dirty="0"/>
              <a:t>” – </a:t>
            </a:r>
            <a:r>
              <a:rPr lang="az-Cyrl-AZ" dirty="0"/>
              <a:t>замок</a:t>
            </a:r>
            <a:r>
              <a:rPr lang="en-US" dirty="0"/>
              <a:t>  [</a:t>
            </a:r>
            <a:r>
              <a:rPr lang="en-US" dirty="0" err="1"/>
              <a:t>zɐ'mok</a:t>
            </a:r>
            <a:r>
              <a:rPr lang="en-US" dirty="0"/>
              <a:t>] 	“</a:t>
            </a:r>
            <a:r>
              <a:rPr lang="de-DE" dirty="0"/>
              <a:t>Schloss (mit Schlüssel)</a:t>
            </a:r>
            <a:r>
              <a:rPr lang="en-US" dirty="0"/>
              <a:t>”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/>
              <a:t>ES  </a:t>
            </a:r>
            <a:r>
              <a:rPr lang="en-US" u="sng" dirty="0" err="1"/>
              <a:t>tér</a:t>
            </a:r>
            <a:r>
              <a:rPr lang="en-US" dirty="0" err="1"/>
              <a:t>mino</a:t>
            </a:r>
            <a:r>
              <a:rPr lang="en-US" dirty="0"/>
              <a:t> “Frist” – </a:t>
            </a:r>
            <a:r>
              <a:rPr lang="en-US" dirty="0" err="1"/>
              <a:t>ter</a:t>
            </a:r>
            <a:r>
              <a:rPr lang="en-US" u="sng" dirty="0" err="1"/>
              <a:t>mi</a:t>
            </a:r>
            <a:r>
              <a:rPr lang="en-US" dirty="0" err="1"/>
              <a:t>no</a:t>
            </a:r>
            <a:r>
              <a:rPr lang="en-US" dirty="0"/>
              <a:t> “ich </a:t>
            </a:r>
            <a:r>
              <a:rPr lang="en-US" dirty="0" err="1"/>
              <a:t>beende</a:t>
            </a:r>
            <a:r>
              <a:rPr lang="en-US" dirty="0"/>
              <a:t>”– </a:t>
            </a:r>
            <a:r>
              <a:rPr lang="en-US" dirty="0" err="1"/>
              <a:t>termi</a:t>
            </a:r>
            <a:r>
              <a:rPr lang="en-US" u="sng" dirty="0" err="1"/>
              <a:t>nó</a:t>
            </a:r>
            <a:r>
              <a:rPr lang="en-US" dirty="0"/>
              <a:t> “</a:t>
            </a:r>
            <a:r>
              <a:rPr lang="de-DE" dirty="0"/>
              <a:t>er/sie beendete, Sie beendeten“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2174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Satzprosodie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Intonation: Akzentuierung, Phrasierung, Satzmodus</a:t>
            </a:r>
          </a:p>
          <a:p>
            <a:pPr lvl="1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Ambiguitäten</a:t>
            </a:r>
          </a:p>
          <a:p>
            <a:pPr marL="893763" lvl="2" indent="-180975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"Ja zur Not geht's auch am Samstag"</a:t>
            </a:r>
          </a:p>
          <a:p>
            <a:pPr marL="893763" lvl="2" indent="-180975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"Flying planes can be dangerous."</a:t>
            </a:r>
          </a:p>
          <a:p>
            <a:pPr lvl="1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Diskurs- und Informationsstruktur</a:t>
            </a:r>
          </a:p>
          <a:p>
            <a:pPr marL="893763" lvl="2" indent="-180975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Carter called Nixon a Republican, and then he offended him.</a:t>
            </a:r>
          </a:p>
        </p:txBody>
      </p:sp>
    </p:spTree>
    <p:extLst>
      <p:ext uri="{BB962C8B-B14F-4D97-AF65-F5344CB8AC3E}">
        <p14:creationId xmlns:p14="http://schemas.microsoft.com/office/powerpoint/2010/main" val="25985726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Satzprosodie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Intonation: Akzentuierung, Phrasierung, Satzmodus</a:t>
            </a:r>
          </a:p>
          <a:p>
            <a:pPr lvl="1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Ambiguitäten</a:t>
            </a:r>
          </a:p>
          <a:p>
            <a:pPr marL="893763" lvl="2" indent="-180975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"Ja zur Not geht's auch am Samstag"</a:t>
            </a:r>
          </a:p>
          <a:p>
            <a:pPr marL="893763" lvl="2" indent="-180975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"Flying planes can be dangerous."</a:t>
            </a:r>
          </a:p>
          <a:p>
            <a:pPr lvl="1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Diskurs- und Informationsstruktur</a:t>
            </a:r>
          </a:p>
          <a:p>
            <a:pPr marL="893763" lvl="2" indent="-180975" algn="l" eaLnBrk="1" hangingPunct="1">
              <a:spcBef>
                <a:spcPts val="1200"/>
              </a:spcBef>
              <a:buClr>
                <a:srgbClr val="0099CC"/>
              </a:buClr>
              <a:buFont typeface="Wingdings" pitchFamily="2" charset="2"/>
              <a:buChar char="§"/>
              <a:tabLst>
                <a:tab pos="893763" algn="l"/>
              </a:tabLst>
            </a:pPr>
            <a:r>
              <a:rPr lang="en-US"/>
              <a:t>Carter called Nixon a Republican, and then he offended him.</a:t>
            </a:r>
          </a:p>
          <a:p>
            <a:pPr marL="914400" lvl="2" indent="0" algn="l" eaLnBrk="1" hangingPunct="1">
              <a:spcBef>
                <a:spcPts val="1200"/>
              </a:spcBef>
              <a:buClr>
                <a:srgbClr val="0099CC"/>
              </a:buClr>
            </a:pPr>
            <a:r>
              <a:rPr lang="en-US">
                <a:solidFill>
                  <a:srgbClr val="FF0000"/>
                </a:solidFill>
              </a:rPr>
              <a:t>Carter</a:t>
            </a:r>
            <a:r>
              <a:rPr lang="en-US"/>
              <a:t> called </a:t>
            </a:r>
            <a:r>
              <a:rPr lang="en-US">
                <a:solidFill>
                  <a:srgbClr val="00B050"/>
                </a:solidFill>
              </a:rPr>
              <a:t>Nixon</a:t>
            </a:r>
            <a:r>
              <a:rPr lang="en-US">
                <a:solidFill>
                  <a:srgbClr val="92D050"/>
                </a:solidFill>
              </a:rPr>
              <a:t> </a:t>
            </a:r>
            <a:r>
              <a:rPr lang="en-US"/>
              <a:t>a Republican, and then </a:t>
            </a:r>
            <a:r>
              <a:rPr lang="en-US">
                <a:solidFill>
                  <a:srgbClr val="FF0000"/>
                </a:solidFill>
              </a:rPr>
              <a:t>he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/>
              <a:t>offended </a:t>
            </a:r>
            <a:r>
              <a:rPr lang="en-US">
                <a:solidFill>
                  <a:srgbClr val="00B050"/>
                </a:solidFill>
              </a:rPr>
              <a:t>him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172476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Default Design">
  <a:themeElements>
    <a:clrScheme name="Default Design 10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0000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2058</Words>
  <Application>Microsoft Office PowerPoint</Application>
  <PresentationFormat>Bildschirmpräsentation (4:3)</PresentationFormat>
  <Paragraphs>317</Paragraphs>
  <Slides>36</Slides>
  <Notes>36</Notes>
  <HiddenSlides>0</HiddenSlides>
  <MMClips>19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5" baseType="lpstr">
      <vt:lpstr>Arial</vt:lpstr>
      <vt:lpstr>Courier New</vt:lpstr>
      <vt:lpstr>Map Symbols</vt:lpstr>
      <vt:lpstr>Symbol</vt:lpstr>
      <vt:lpstr>Tahoma</vt:lpstr>
      <vt:lpstr>Times New Roman</vt:lpstr>
      <vt:lpstr>Verdana</vt:lpstr>
      <vt:lpstr>Wingdings</vt:lpstr>
      <vt:lpstr>1_Default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 Stuttgart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the SmartKom speech synthesis voices</dc:title>
  <dc:subject>5th ISCA Speech Synthesis Workshop, 14.-16.6.2004</dc:subject>
  <dc:creator>Bernd Möbius</dc:creator>
  <cp:lastModifiedBy>Bistra Andreeva</cp:lastModifiedBy>
  <cp:revision>1073</cp:revision>
  <dcterms:created xsi:type="dcterms:W3CDTF">2004-05-18T15:23:37Z</dcterms:created>
  <dcterms:modified xsi:type="dcterms:W3CDTF">2023-06-27T11:56:12Z</dcterms:modified>
</cp:coreProperties>
</file>