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721" r:id="rId3"/>
    <p:sldId id="701" r:id="rId4"/>
    <p:sldId id="702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585" r:id="rId1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112" d="100"/>
          <a:sy n="112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FC9552-278A-477D-961A-1EBF565CBE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14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4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0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9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8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9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75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36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755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817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65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080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78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97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78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837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376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000000"/>
                </a:solidFill>
                <a:cs typeface="+mn-cs"/>
              </a:rPr>
              <a:t>Digitalisierung von Sprachsignalen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000000"/>
                </a:solidFill>
                <a:cs typeface="+mn-cs"/>
              </a:rPr>
              <a:t>14</a:t>
            </a: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.6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Bernd Möbius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Sprachwissenschaft und Sprachtechnologie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 des Saarlandes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Einführung in die Phonetik und Phonologie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SoSe 2022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80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Quantisierungsstufen und -genauigkeit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56818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Wie genau sollten Signalamplituden quantisiert werden? Oder:       Wieviele Quantisierungsstufen sollten angesetzt werden?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digitale Darstellung durch binary digits (bits): 0/1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bit = 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= 4 Stufen, oder 3 bit = 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= 8 Stufen, usw.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Praxis: 16 bit = 2</a:t>
            </a:r>
            <a:r>
              <a:rPr lang="en-US" baseline="30000">
                <a:cs typeface="+mn-cs"/>
              </a:rPr>
              <a:t>16</a:t>
            </a:r>
            <a:r>
              <a:rPr lang="en-US">
                <a:cs typeface="+mn-cs"/>
              </a:rPr>
              <a:t> = 65536 Stufen; Wertebereich: -32768  ̵  32767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Quantisierungsrauschen ist bei 16 bit vernachlässigbar</a:t>
            </a: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"Protokoll" der Digitalisierung von Audiosignalen, z.B.: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"Das Sprachsignal wurde mit 16 bit Genauigkeit quantisiert und mit einer Abtastrate (oder Abtastfrequenz) von 16 kHz abgetastet."</a:t>
            </a:r>
          </a:p>
        </p:txBody>
      </p:sp>
    </p:spTree>
    <p:extLst>
      <p:ext uri="{BB962C8B-B14F-4D97-AF65-F5344CB8AC3E}">
        <p14:creationId xmlns:p14="http://schemas.microsoft.com/office/powerpoint/2010/main" val="5884171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Kontinuierliche und diskrete Signale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kontinuierliches (analoges) Signal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graphisch repräsentiert als kontinuierliche Kurve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Amplitudenwerte zu allen Zeitpunkten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theoretisch unendlich viele Zeit- und Amplitudenwerte (beliebig viele Stellen nach dem Komma, z.B. "Amplitude von 3.211178... Volt bei 1.034678 Sek.")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diskretes (digitales) Signal: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graphisch repräsentiert durch einzelne, diskrete Balken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Sequenz separater Amplitudenwerte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begrenzte Anzahl unterschiedlicher Zeit- und Amplitudenwerte</a:t>
            </a:r>
          </a:p>
        </p:txBody>
      </p:sp>
    </p:spTree>
    <p:extLst>
      <p:ext uri="{BB962C8B-B14F-4D97-AF65-F5344CB8AC3E}">
        <p14:creationId xmlns:p14="http://schemas.microsoft.com/office/powerpoint/2010/main" val="764505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Kontinuierliche und diskrete Signale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492" y="-742245"/>
            <a:ext cx="5184576" cy="805445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7887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Kontinuierliche und diskrete Sinusschwingung [Johnson, 1997, S.23]</a:t>
            </a:r>
          </a:p>
        </p:txBody>
      </p:sp>
    </p:spTree>
    <p:extLst>
      <p:ext uri="{BB962C8B-B14F-4D97-AF65-F5344CB8AC3E}">
        <p14:creationId xmlns:p14="http://schemas.microsoft.com/office/powerpoint/2010/main" val="9304868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Analog-Digital-Konvertierung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A/D-Konvertierung – Schritt 1: </a:t>
            </a:r>
            <a:r>
              <a:rPr lang="en-US" b="1"/>
              <a:t>Abtastung</a:t>
            </a:r>
            <a:r>
              <a:rPr lang="en-US"/>
              <a:t> (</a:t>
            </a:r>
            <a:r>
              <a:rPr lang="en-US" i="1"/>
              <a:t>sampling</a:t>
            </a:r>
            <a:r>
              <a:rPr lang="en-US" b="1"/>
              <a:t>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Begrenzung der Nachkommastellen auf der Zeitachse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scheibchenwiese Zerlegung des kontinuierlichen Zeitsignals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diskrete Zeitpunkte: Abtastwerte (</a:t>
            </a:r>
            <a:r>
              <a:rPr lang="en-US" i="1">
                <a:cs typeface="+mn-cs"/>
              </a:rPr>
              <a:t>samples</a:t>
            </a:r>
            <a:r>
              <a:rPr lang="en-US" b="1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Dichte der Abtastwerte pro Zeiteinheit (Sek.): Abtastrate (</a:t>
            </a:r>
            <a:r>
              <a:rPr lang="en-US" i="1">
                <a:cs typeface="+mn-cs"/>
              </a:rPr>
              <a:t>sampling rate</a:t>
            </a:r>
            <a:r>
              <a:rPr lang="en-US">
                <a:cs typeface="+mn-cs"/>
              </a:rPr>
              <a:t>)</a:t>
            </a:r>
            <a:r>
              <a:rPr lang="en-US" b="1">
                <a:cs typeface="+mn-cs"/>
              </a:rPr>
              <a:t> </a:t>
            </a:r>
            <a:r>
              <a:rPr lang="en-US">
                <a:cs typeface="+mn-cs"/>
              </a:rPr>
              <a:t>oder</a:t>
            </a:r>
            <a:r>
              <a:rPr lang="en-US" b="1">
                <a:cs typeface="+mn-cs"/>
              </a:rPr>
              <a:t> </a:t>
            </a:r>
            <a:r>
              <a:rPr lang="en-US">
                <a:cs typeface="+mn-cs"/>
              </a:rPr>
              <a:t>Abtastfrequenz (</a:t>
            </a:r>
            <a:r>
              <a:rPr lang="en-US" i="1">
                <a:cs typeface="+mn-cs"/>
              </a:rPr>
              <a:t>sampling frequency)</a:t>
            </a:r>
            <a:r>
              <a:rPr lang="en-US">
                <a:cs typeface="+mn-cs"/>
              </a:rPr>
              <a:t> [Hz]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A/D-Konvertierung – Schritt 2: </a:t>
            </a:r>
            <a:r>
              <a:rPr lang="en-US" b="1"/>
              <a:t>Quantisierung (</a:t>
            </a:r>
            <a:r>
              <a:rPr lang="en-US" i="1"/>
              <a:t>quantization</a:t>
            </a:r>
            <a:r>
              <a:rPr lang="en-US" b="1"/>
              <a:t>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Begrenzung der Nachkommastellen auf der Amplitudenachse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scheibchenweise Zerlegung der kontinuierlichen Amplituden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diskrete Amplitudenwerte: Amplitudenstufen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Dichte der Amplitudenwerte: Quantisierungsgenauigkeit (</a:t>
            </a:r>
            <a:r>
              <a:rPr lang="en-US" i="1"/>
              <a:t>quantization accuracy</a:t>
            </a:r>
            <a:r>
              <a:rPr lang="en-US"/>
              <a:t>) [bit]</a:t>
            </a:r>
          </a:p>
        </p:txBody>
      </p:sp>
    </p:spTree>
    <p:extLst>
      <p:ext uri="{BB962C8B-B14F-4D97-AF65-F5344CB8AC3E}">
        <p14:creationId xmlns:p14="http://schemas.microsoft.com/office/powerpoint/2010/main" val="2256493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Abtastung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1702" y="5622167"/>
            <a:ext cx="7058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Die Periodizität einer Sinusschwingung lässt sich mit (mind.) </a:t>
            </a:r>
          </a:p>
          <a:p>
            <a:pPr eaLnBrk="1" hangingPunct="1"/>
            <a:r>
              <a:rPr lang="de-DE"/>
              <a:t>2 Abtastwerten darstellen. [Johnson, 1997, S.25]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775" y="-812035"/>
            <a:ext cx="4730532" cy="78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4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Abtasttheorem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Welche Abtastrate ist für periodische Schwingungen erforderlich?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Abtastwerte pro Grundperiode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Abtastrate </a:t>
            </a:r>
            <a:r>
              <a:rPr lang="en-US">
                <a:cs typeface="+mn-cs"/>
                <a:sym typeface="Symbol"/>
              </a:rPr>
              <a:t></a:t>
            </a:r>
            <a:r>
              <a:rPr lang="en-US">
                <a:cs typeface="+mn-cs"/>
              </a:rPr>
              <a:t> 2 * Grundfrequenz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z.B.: 100 Hz Sinusschwingung </a:t>
            </a:r>
            <a:r>
              <a:rPr lang="en-US">
                <a:cs typeface="+mn-cs"/>
                <a:sym typeface="Symbol"/>
              </a:rPr>
              <a:t></a:t>
            </a:r>
            <a:r>
              <a:rPr lang="en-US">
                <a:cs typeface="+mn-cs"/>
              </a:rPr>
              <a:t> 200 Hz Abtastrate</a:t>
            </a:r>
          </a:p>
          <a:p>
            <a:pPr marL="539750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     → </a:t>
            </a:r>
            <a:r>
              <a:rPr lang="en-US" b="1">
                <a:cs typeface="+mn-cs"/>
              </a:rPr>
              <a:t>Abtasttheorem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Was bedeutet dies für komplexe Signale (z.B. Sprachsignale)?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z.B. Nutzinformation im Sprachsignal bis ca. 8 kHz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erfordert 16 kHz Abtastrate 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(vgl. Audio-CDROM: 44,1 kHz)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Nyquist-Frequenz</a:t>
            </a:r>
            <a:r>
              <a:rPr lang="en-US"/>
              <a:t>: 0.5 * Abtastfrequenz</a:t>
            </a:r>
            <a:endParaRPr lang="en-US" b="1"/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höchstfrequenter Anteil am abzutastenden Signal</a:t>
            </a:r>
          </a:p>
        </p:txBody>
      </p:sp>
    </p:spTree>
    <p:extLst>
      <p:ext uri="{BB962C8B-B14F-4D97-AF65-F5344CB8AC3E}">
        <p14:creationId xmlns:p14="http://schemas.microsoft.com/office/powerpoint/2010/main" val="4403258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Alias-Effekte durch Unterabtastung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448" y="-618176"/>
            <a:ext cx="3786968" cy="640871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625" y="4440377"/>
            <a:ext cx="8286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Unterabtastung einer Sinusschwingung [Johnson, 1997, S.27]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Das digitale Signal enthält eine niederfrequente Komponente und repräsentiert das hochfrequente analoge Signal nicht korrekt.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Praxis: Tiefpassfilter schneidet alle Frequenzen oberhalb der Nyquist-Frequenz ab (Frequenzbandbegrenzung).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290" y="-1088468"/>
            <a:ext cx="5040560" cy="84588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2 unterschiedliche Quantisierungen (20 vs. 200 Stufen) der Amplitude einer Sinusschwingung [Johnson, 1997, S.29]</a:t>
            </a:r>
          </a:p>
        </p:txBody>
      </p:sp>
    </p:spTree>
    <p:extLst>
      <p:ext uri="{BB962C8B-B14F-4D97-AF65-F5344CB8AC3E}">
        <p14:creationId xmlns:p14="http://schemas.microsoft.com/office/powerpoint/2010/main" val="5264468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Quantisierungsrauschen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Differenz zwischen kontinuierlichem und quantisiertem Signal [Johnson, 1997, S.31]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118" y="-1107295"/>
            <a:ext cx="4968551" cy="84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0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1159</cp:revision>
  <dcterms:created xsi:type="dcterms:W3CDTF">2004-05-18T15:23:37Z</dcterms:created>
  <dcterms:modified xsi:type="dcterms:W3CDTF">2022-06-05T08:27:19Z</dcterms:modified>
</cp:coreProperties>
</file>