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45772-9E25-4239-A2B3-4354EF6BE08D}" type="datetimeFigureOut">
              <a:rPr lang="en-US" smtClean="0"/>
              <a:t>6/21/2008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AE3EA-CA04-414B-B88D-26AFB19AF9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Multimodal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Incremental understanding and feedback</a:t>
            </a:r>
          </a:p>
          <a:p>
            <a:r>
              <a:rPr lang="en-US" dirty="0" smtClean="0"/>
              <a:t>Mobile multimodal systems</a:t>
            </a:r>
          </a:p>
          <a:p>
            <a:r>
              <a:rPr lang="en-US" dirty="0" smtClean="0"/>
              <a:t>Producing and understanding nonverbal communication (e.g. facial expression)</a:t>
            </a:r>
          </a:p>
          <a:p>
            <a:r>
              <a:rPr lang="en-US" dirty="0" smtClean="0"/>
              <a:t>Situated interaction</a:t>
            </a:r>
          </a:p>
          <a:p>
            <a:r>
              <a:rPr lang="en-US" dirty="0" smtClean="0"/>
              <a:t>Multiple channels to increase robustness</a:t>
            </a:r>
          </a:p>
          <a:p>
            <a:r>
              <a:rPr lang="en-US" dirty="0" smtClean="0"/>
              <a:t>Web-based systems</a:t>
            </a:r>
          </a:p>
          <a:p>
            <a:r>
              <a:rPr lang="en-US" dirty="0" smtClean="0"/>
              <a:t>How do gestures contribute to interaction?</a:t>
            </a:r>
          </a:p>
          <a:p>
            <a:r>
              <a:rPr lang="en-US" dirty="0" smtClean="0"/>
              <a:t>Gesture production for Embodied Conversational Agents</a:t>
            </a:r>
          </a:p>
          <a:p>
            <a:r>
              <a:rPr lang="en-US" dirty="0" smtClean="0"/>
              <a:t>Automotive environments</a:t>
            </a:r>
          </a:p>
          <a:p>
            <a:r>
              <a:rPr lang="en-US" dirty="0" smtClean="0"/>
              <a:t>Balance between gesture and speech input</a:t>
            </a:r>
          </a:p>
          <a:p>
            <a:r>
              <a:rPr lang="en-US" dirty="0" smtClean="0"/>
              <a:t>Learning from multimodal feedback</a:t>
            </a:r>
          </a:p>
          <a:p>
            <a:r>
              <a:rPr lang="en-US" dirty="0" smtClean="0"/>
              <a:t>Evaluation, usability – does it help?</a:t>
            </a:r>
            <a:endParaRPr lang="en-US" dirty="0"/>
          </a:p>
          <a:p>
            <a:r>
              <a:rPr lang="en-US" dirty="0" smtClean="0"/>
              <a:t>Next killer app? 2 years?  5 years? 10 years?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major threads of interest:</a:t>
            </a:r>
          </a:p>
          <a:p>
            <a:pPr lvl="1"/>
            <a:r>
              <a:rPr lang="en-US" dirty="0" smtClean="0"/>
              <a:t>Group 1: Study how humans interact with each other </a:t>
            </a:r>
            <a:r>
              <a:rPr lang="en-US" dirty="0" err="1" smtClean="0"/>
              <a:t>multimodaly</a:t>
            </a:r>
            <a:endParaRPr lang="en-US" dirty="0" smtClean="0"/>
          </a:p>
          <a:p>
            <a:pPr lvl="1"/>
            <a:r>
              <a:rPr lang="en-US" dirty="0" smtClean="0"/>
              <a:t>Group 2: Study how to build multimodal interfaces now</a:t>
            </a:r>
          </a:p>
          <a:p>
            <a:r>
              <a:rPr lang="en-US" dirty="0" smtClean="0"/>
              <a:t>How should we inform each others’ research?</a:t>
            </a:r>
          </a:p>
          <a:p>
            <a:pPr lvl="1"/>
            <a:r>
              <a:rPr lang="en-US" dirty="0" smtClean="0"/>
              <a:t>1-&gt; 2 Alignment for multimodal fusion</a:t>
            </a:r>
          </a:p>
          <a:p>
            <a:pPr lvl="1"/>
            <a:r>
              <a:rPr lang="en-US" dirty="0" smtClean="0"/>
              <a:t>2-&gt;1 What is </a:t>
            </a:r>
            <a:r>
              <a:rPr lang="en-US" i="1" dirty="0" smtClean="0"/>
              <a:t>useful</a:t>
            </a:r>
            <a:r>
              <a:rPr lang="en-US" dirty="0" smtClean="0"/>
              <a:t> to study, </a:t>
            </a:r>
            <a:r>
              <a:rPr lang="en-US" i="1" dirty="0" smtClean="0"/>
              <a:t>naturalness </a:t>
            </a:r>
            <a:r>
              <a:rPr lang="en-US" dirty="0" smtClean="0"/>
              <a:t>isn’t everything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Markup languages</a:t>
            </a:r>
          </a:p>
          <a:p>
            <a:pPr lvl="1"/>
            <a:r>
              <a:rPr lang="en-US" dirty="0" smtClean="0"/>
              <a:t>EMMA, SALT, </a:t>
            </a:r>
            <a:r>
              <a:rPr lang="en-US" dirty="0" err="1" smtClean="0"/>
              <a:t>XHTML+Voice</a:t>
            </a:r>
            <a:r>
              <a:rPr lang="en-US" dirty="0" smtClean="0"/>
              <a:t>, SMIL</a:t>
            </a:r>
          </a:p>
          <a:p>
            <a:pPr lvl="1"/>
            <a:r>
              <a:rPr lang="en-US" dirty="0" smtClean="0"/>
              <a:t>BML, FML, CML: </a:t>
            </a:r>
            <a:r>
              <a:rPr lang="en-US" dirty="0" err="1" smtClean="0"/>
              <a:t>behavorial</a:t>
            </a:r>
            <a:r>
              <a:rPr lang="en-US" dirty="0" smtClean="0"/>
              <a:t> &amp; functional markup languages</a:t>
            </a:r>
          </a:p>
          <a:p>
            <a:pPr lvl="1"/>
            <a:r>
              <a:rPr lang="en-US" dirty="0" smtClean="0"/>
              <a:t>We should get involved with standards</a:t>
            </a:r>
          </a:p>
          <a:p>
            <a:r>
              <a:rPr lang="en-US" dirty="0" smtClean="0"/>
              <a:t>Platform trajectory</a:t>
            </a:r>
          </a:p>
          <a:p>
            <a:pPr lvl="1"/>
            <a:r>
              <a:rPr lang="en-US" dirty="0" smtClean="0"/>
              <a:t>Step 1: deal with timing issues on multimodal alignment</a:t>
            </a:r>
          </a:p>
          <a:p>
            <a:pPr lvl="1"/>
            <a:r>
              <a:rPr lang="en-US" dirty="0" smtClean="0"/>
              <a:t>Step 2: Future platforms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robot interaction</a:t>
            </a:r>
          </a:p>
          <a:p>
            <a:r>
              <a:rPr lang="en-US" dirty="0" smtClean="0"/>
              <a:t>Autonomous agents</a:t>
            </a:r>
          </a:p>
          <a:p>
            <a:r>
              <a:rPr lang="en-US" dirty="0" smtClean="0"/>
              <a:t>Embodied Conversational Agents</a:t>
            </a:r>
          </a:p>
          <a:p>
            <a:r>
              <a:rPr lang="en-US" dirty="0" smtClean="0"/>
              <a:t>Psycholinguistics</a:t>
            </a:r>
          </a:p>
          <a:p>
            <a:r>
              <a:rPr lang="en-US" dirty="0" smtClean="0"/>
              <a:t>Vision, other sensors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Now, 2 years, 5 years,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</a:t>
            </a:r>
          </a:p>
          <a:p>
            <a:pPr lvl="1"/>
            <a:r>
              <a:rPr lang="en-US" dirty="0" smtClean="0"/>
              <a:t>Using GUI for fallback strategies (error correction, text input)</a:t>
            </a:r>
          </a:p>
          <a:p>
            <a:pPr lvl="1"/>
            <a:r>
              <a:rPr lang="en-US" dirty="0" smtClean="0"/>
              <a:t>Asynchronous input (</a:t>
            </a:r>
            <a:r>
              <a:rPr lang="en-US" i="1" dirty="0" smtClean="0"/>
              <a:t>e.g.</a:t>
            </a:r>
            <a:r>
              <a:rPr lang="en-US" dirty="0" smtClean="0"/>
              <a:t> pen input)</a:t>
            </a:r>
          </a:p>
          <a:p>
            <a:pPr lvl="1"/>
            <a:r>
              <a:rPr lang="en-US" dirty="0" smtClean="0"/>
              <a:t>Eyes busy scenarios (automotive)</a:t>
            </a:r>
          </a:p>
          <a:p>
            <a:r>
              <a:rPr lang="en-US" dirty="0" smtClean="0"/>
              <a:t>Soon</a:t>
            </a:r>
          </a:p>
          <a:p>
            <a:pPr lvl="1"/>
            <a:r>
              <a:rPr lang="en-US" dirty="0" smtClean="0"/>
              <a:t>Presence-aware advertising and interaction</a:t>
            </a:r>
          </a:p>
          <a:p>
            <a:pPr lvl="1"/>
            <a:r>
              <a:rPr lang="en-US" dirty="0" smtClean="0"/>
              <a:t>Robots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233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Multimodal</vt:lpstr>
      <vt:lpstr>Interests</vt:lpstr>
      <vt:lpstr>2 groups</vt:lpstr>
      <vt:lpstr>Resources</vt:lpstr>
      <vt:lpstr>Other Communities</vt:lpstr>
      <vt:lpstr>Now, 2 years, 5 years,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Multimodal</dc:title>
  <dc:creator>alexgru</dc:creator>
  <cp:lastModifiedBy>alexgru</cp:lastModifiedBy>
  <cp:revision>7</cp:revision>
  <dcterms:created xsi:type="dcterms:W3CDTF">2008-06-21T13:54:20Z</dcterms:created>
  <dcterms:modified xsi:type="dcterms:W3CDTF">2008-06-21T15:33:11Z</dcterms:modified>
</cp:coreProperties>
</file>